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5" r:id="rId6"/>
    <p:sldId id="264" r:id="rId7"/>
    <p:sldId id="258" r:id="rId8"/>
    <p:sldId id="263" r:id="rId9"/>
    <p:sldId id="269" r:id="rId10"/>
    <p:sldId id="273" r:id="rId11"/>
    <p:sldId id="268" r:id="rId12"/>
    <p:sldId id="274" r:id="rId13"/>
    <p:sldId id="270" r:id="rId14"/>
    <p:sldId id="271" r:id="rId15"/>
    <p:sldId id="259" r:id="rId16"/>
    <p:sldId id="275" r:id="rId17"/>
    <p:sldId id="276" r:id="rId18"/>
    <p:sldId id="277" r:id="rId19"/>
    <p:sldId id="260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F4F228-4A99-4FC2-B41F-2DE63CEEE03F}" type="datetimeFigureOut">
              <a:rPr lang="en-US" smtClean="0"/>
              <a:pPr/>
              <a:t>2/4/2010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E60A78-962A-4C7B-AC56-220CB2070C8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Chapter 7 – Volume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Mathematics 8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255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You Know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= area of base x height</a:t>
            </a: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triangular prism</a:t>
            </a:r>
          </a:p>
          <a:p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4" descr="http://www.abc123kidz.com/images/tri-pris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928934"/>
            <a:ext cx="2762257" cy="179173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00636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CA" sz="40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½ </a:t>
            </a:r>
            <a:r>
              <a:rPr lang="en-C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CA" sz="3200" b="1" baseline="-30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C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CA" sz="3200" b="1" baseline="-30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  <a:endParaRPr lang="en-CA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142314" y="3761090"/>
            <a:ext cx="128667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14612" y="361821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CA" sz="2800" b="1" baseline="-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3372" y="3429000"/>
            <a:ext cx="5000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½ (</a:t>
            </a:r>
            <a:r>
              <a:rPr lang="en-C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CA" sz="2400" b="1" baseline="-30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C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CA" sz="2400" b="1" baseline="-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C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CA" sz="2400" b="1" baseline="-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prism</a:t>
            </a:r>
            <a:endParaRPr lang="en-CA" sz="36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2072466" y="4474676"/>
            <a:ext cx="1356527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57224" y="4475470"/>
            <a:ext cx="128588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43174" y="440403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CA" sz="2800" b="1" baseline="-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4414" y="435769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CA" sz="2800" b="1" baseline="-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prism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" name="Picture 2" descr="http://upload.wikimedia.org/wikipedia/commons/thumb/2/21/Triangular_prism.png/240px-Triangular_prism.png"/>
          <p:cNvPicPr>
            <a:picLocks noChangeAspect="1" noChangeArrowheads="1"/>
          </p:cNvPicPr>
          <p:nvPr/>
        </p:nvPicPr>
        <p:blipFill>
          <a:blip r:embed="rId3" cstate="print"/>
          <a:srcRect l="13333" t="10000" r="20000"/>
          <a:stretch>
            <a:fillRect/>
          </a:stretch>
        </p:blipFill>
        <p:spPr bwMode="auto">
          <a:xfrm>
            <a:off x="6858016" y="1285860"/>
            <a:ext cx="142876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256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You Know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259 #9</a:t>
            </a:r>
          </a:p>
          <a:p>
            <a:pPr algn="ctr">
              <a:buNone/>
            </a:pP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258 Communicate the Ideas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#1-3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in your notebook and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 with a classmate</a:t>
            </a:r>
          </a:p>
          <a:p>
            <a:pPr algn="ctr">
              <a:buNone/>
            </a:pP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259-261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Chapter 7 Syllabus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questions to complete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7.3 –Volume of a cylinder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= area of base x height</a:t>
            </a:r>
          </a:p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base of a cylinder is a circle</a:t>
            </a:r>
          </a:p>
        </p:txBody>
      </p:sp>
      <p:sp>
        <p:nvSpPr>
          <p:cNvPr id="4" name="Can 3"/>
          <p:cNvSpPr/>
          <p:nvPr/>
        </p:nvSpPr>
        <p:spPr>
          <a:xfrm>
            <a:off x="2428860" y="3000372"/>
            <a:ext cx="2143140" cy="2857520"/>
          </a:xfrm>
          <a:prstGeom prst="can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071670" y="5929330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CA" sz="40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CA" sz="40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00430" y="3214686"/>
            <a:ext cx="107157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14744" y="278605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3429000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(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)*h</a:t>
            </a:r>
            <a:endParaRPr lang="en-CA" sz="4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3505192" y="4424370"/>
            <a:ext cx="241936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14876" y="392906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7.3 –Volume of a cylinder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263 &amp; 264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You Know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7.3 –Volume of a Cylinder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265 Communicate the Ideas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in your notebook and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 with a classmate</a:t>
            </a:r>
          </a:p>
          <a:p>
            <a:pPr algn="ctr">
              <a:buNone/>
            </a:pP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7.3 –Volume of a Cylinder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266-267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Chapter 7 Syllabus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questions to complete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7.4 –</a:t>
            </a:r>
            <a:r>
              <a:rPr lang="en-CA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solving problems involving prisms and cylinders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presented with a problem:</a:t>
            </a:r>
          </a:p>
          <a:p>
            <a:pPr lvl="1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ALL the information then:</a:t>
            </a:r>
          </a:p>
          <a:p>
            <a:pPr lvl="2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Draw a diagram</a:t>
            </a:r>
          </a:p>
          <a:p>
            <a:pPr lvl="2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 table</a:t>
            </a:r>
          </a:p>
          <a:p>
            <a:pPr lvl="2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Determine a formula</a:t>
            </a:r>
          </a:p>
          <a:p>
            <a:pPr lvl="1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ALL your work </a:t>
            </a:r>
          </a:p>
          <a:p>
            <a:pPr lvl="1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Include UNITS 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necessary</a:t>
            </a:r>
          </a:p>
          <a:p>
            <a:pPr lvl="1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problems may involve more than one set of calculations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7.1 – Understanding Volume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of a right cylinder or right prism can be determined by multiplying the area of the base by the height of the cylinder or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www.imaginativeteacher.com/images/3d_shapes_2dr3.jpg"/>
          <p:cNvPicPr>
            <a:picLocks noChangeAspect="1" noChangeArrowheads="1"/>
          </p:cNvPicPr>
          <p:nvPr/>
        </p:nvPicPr>
        <p:blipFill>
          <a:blip r:embed="rId2" cstate="print"/>
          <a:srcRect r="47314" b="55882"/>
          <a:stretch>
            <a:fillRect/>
          </a:stretch>
        </p:blipFill>
        <p:spPr bwMode="auto">
          <a:xfrm>
            <a:off x="500034" y="3786190"/>
            <a:ext cx="2805564" cy="1815365"/>
          </a:xfrm>
          <a:prstGeom prst="rect">
            <a:avLst/>
          </a:prstGeom>
          <a:noFill/>
        </p:spPr>
      </p:pic>
      <p:pic>
        <p:nvPicPr>
          <p:cNvPr id="4102" name="Picture 6" descr="http://www.learn-ict.org.uk/development/mathmagc/images/3dtripr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071942"/>
            <a:ext cx="2855124" cy="1309690"/>
          </a:xfrm>
          <a:prstGeom prst="rect">
            <a:avLst/>
          </a:prstGeom>
          <a:noFill/>
        </p:spPr>
      </p:pic>
      <p:pic>
        <p:nvPicPr>
          <p:cNvPr id="4098" name="Picture 2" descr="http://vanimg.s3.amazonaws.com/ai-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721" y="3429000"/>
            <a:ext cx="1580557" cy="2351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rgbClr val="1234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7.4 –</a:t>
            </a:r>
            <a:r>
              <a:rPr lang="en-CA" sz="2700" b="1" dirty="0" smtClean="0">
                <a:solidFill>
                  <a:srgbClr val="1234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solving problems involving prisms and cylinders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271 &amp; 272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You Know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rgbClr val="1234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7.4 –</a:t>
            </a:r>
            <a:r>
              <a:rPr lang="en-CA" sz="2700" b="1" dirty="0" smtClean="0">
                <a:solidFill>
                  <a:srgbClr val="1234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solving problems involving prisms and cylinders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272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Communicate the Ideas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in your notebook and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 with </a:t>
            </a:r>
            <a:r>
              <a:rPr lang="en-CA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classmate</a:t>
            </a: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#3</a:t>
            </a:r>
          </a:p>
          <a:p>
            <a:pPr algn="ctr">
              <a:buNone/>
            </a:pP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solidFill>
                  <a:srgbClr val="1234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7.4 –</a:t>
            </a:r>
            <a:r>
              <a:rPr lang="en-CA" sz="2700" b="1" dirty="0" smtClean="0">
                <a:solidFill>
                  <a:srgbClr val="1234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solving problems involving prisms and cylinders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273-275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Chapter 7 Syllabus</a:t>
            </a:r>
          </a:p>
          <a:p>
            <a:pPr algn="ctr">
              <a:buNone/>
            </a:pPr>
            <a:r>
              <a:rPr lang="en-CA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questions to complete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7.1 – Understanding Volume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= area of base x height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www.imaginativeteacher.com/images/3d_shapes_2dr3.jpg"/>
          <p:cNvPicPr>
            <a:picLocks noChangeAspect="1" noChangeArrowheads="1"/>
          </p:cNvPicPr>
          <p:nvPr/>
        </p:nvPicPr>
        <p:blipFill>
          <a:blip r:embed="rId2" cstate="print"/>
          <a:srcRect r="47314" b="55882"/>
          <a:stretch>
            <a:fillRect/>
          </a:stretch>
        </p:blipFill>
        <p:spPr bwMode="auto">
          <a:xfrm>
            <a:off x="500034" y="3786190"/>
            <a:ext cx="2805564" cy="1815365"/>
          </a:xfrm>
          <a:prstGeom prst="rect">
            <a:avLst/>
          </a:prstGeom>
          <a:noFill/>
        </p:spPr>
      </p:pic>
      <p:pic>
        <p:nvPicPr>
          <p:cNvPr id="4102" name="Picture 6" descr="http://www.learn-ict.org.uk/development/mathmagc/images/3dtripr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071942"/>
            <a:ext cx="2855124" cy="1309690"/>
          </a:xfrm>
          <a:prstGeom prst="rect">
            <a:avLst/>
          </a:prstGeom>
          <a:noFill/>
        </p:spPr>
      </p:pic>
      <p:pic>
        <p:nvPicPr>
          <p:cNvPr id="4098" name="Picture 2" descr="http://vanimg.s3.amazonaws.com/ai-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721" y="3429000"/>
            <a:ext cx="1580557" cy="2351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7.1 – Understanding Volume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Changing the </a:t>
            </a:r>
            <a:r>
              <a:rPr lang="en-C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orientation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 3-D object does not affect its volume!!!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www.imaginativeteacher.com/images/3d_shapes_2dr3.jpg"/>
          <p:cNvPicPr>
            <a:picLocks noChangeAspect="1" noChangeArrowheads="1"/>
          </p:cNvPicPr>
          <p:nvPr/>
        </p:nvPicPr>
        <p:blipFill>
          <a:blip r:embed="rId2" cstate="print"/>
          <a:srcRect r="47314" b="55882"/>
          <a:stretch>
            <a:fillRect/>
          </a:stretch>
        </p:blipFill>
        <p:spPr bwMode="auto">
          <a:xfrm>
            <a:off x="500034" y="3786190"/>
            <a:ext cx="2805564" cy="1815365"/>
          </a:xfrm>
          <a:prstGeom prst="rect">
            <a:avLst/>
          </a:prstGeom>
          <a:noFill/>
        </p:spPr>
      </p:pic>
      <p:pic>
        <p:nvPicPr>
          <p:cNvPr id="4102" name="Picture 6" descr="http://www.learn-ict.org.uk/development/mathmagc/images/3dtripr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071942"/>
            <a:ext cx="2855124" cy="1309690"/>
          </a:xfrm>
          <a:prstGeom prst="rect">
            <a:avLst/>
          </a:prstGeom>
          <a:noFill/>
        </p:spPr>
      </p:pic>
      <p:pic>
        <p:nvPicPr>
          <p:cNvPr id="4098" name="Picture 2" descr="http://vanimg.s3.amazonaws.com/ai-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721" y="3429000"/>
            <a:ext cx="1580557" cy="2351079"/>
          </a:xfrm>
          <a:prstGeom prst="rect">
            <a:avLst/>
          </a:prstGeom>
          <a:noFill/>
        </p:spPr>
      </p:pic>
      <p:sp>
        <p:nvSpPr>
          <p:cNvPr id="7" name="Can 6"/>
          <p:cNvSpPr/>
          <p:nvPr/>
        </p:nvSpPr>
        <p:spPr>
          <a:xfrm rot="5400000">
            <a:off x="6715140" y="1643050"/>
            <a:ext cx="1000132" cy="257176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7.1 – Understanding Volume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250 Communicate the Ideas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in your notebook and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 with a classmate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250 Check Your Understanding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#3</a:t>
            </a:r>
          </a:p>
          <a:p>
            <a:pPr algn="ctr">
              <a:buNone/>
            </a:pPr>
            <a:endParaRPr lang="en-C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7.1 – Understanding Volume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4820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251-253 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Chapter 7 Syllabus</a:t>
            </a:r>
          </a:p>
          <a:p>
            <a:pPr algn="ctr">
              <a:buNone/>
            </a:pP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questions to complete</a:t>
            </a:r>
          </a:p>
          <a:p>
            <a:pPr algn="ctr">
              <a:buNone/>
            </a:pP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553480" cy="4525963"/>
          </a:xfrm>
        </p:spPr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volume of  a prism can be determined given the dimensions of the 3-D object</a:t>
            </a:r>
          </a:p>
          <a:p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http://www.imaginativeteacher.com/images/3d_shapes_2dr3.jpg"/>
          <p:cNvPicPr>
            <a:picLocks noChangeAspect="1" noChangeArrowheads="1"/>
          </p:cNvPicPr>
          <p:nvPr/>
        </p:nvPicPr>
        <p:blipFill>
          <a:blip r:embed="rId2" cstate="print"/>
          <a:srcRect r="47314" b="55882"/>
          <a:stretch>
            <a:fillRect/>
          </a:stretch>
        </p:blipFill>
        <p:spPr bwMode="auto">
          <a:xfrm>
            <a:off x="857224" y="2928934"/>
            <a:ext cx="2805564" cy="1815365"/>
          </a:xfrm>
          <a:prstGeom prst="rect">
            <a:avLst/>
          </a:prstGeom>
          <a:noFill/>
        </p:spPr>
      </p:pic>
      <p:pic>
        <p:nvPicPr>
          <p:cNvPr id="6" name="Picture 4" descr="http://www.abc123kidz.com/images/tri-pris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214686"/>
            <a:ext cx="2863461" cy="1857380"/>
          </a:xfrm>
          <a:prstGeom prst="rect">
            <a:avLst/>
          </a:prstGeom>
          <a:noFill/>
        </p:spPr>
      </p:pic>
      <p:sp>
        <p:nvSpPr>
          <p:cNvPr id="7" name="Cube 6"/>
          <p:cNvSpPr/>
          <p:nvPr/>
        </p:nvSpPr>
        <p:spPr>
          <a:xfrm>
            <a:off x="3500430" y="5000636"/>
            <a:ext cx="1643074" cy="157163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= area of base x height</a:t>
            </a: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Cube</a:t>
            </a:r>
          </a:p>
          <a:p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5143512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CA" sz="40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s*s</a:t>
            </a:r>
            <a:endParaRPr lang="en-CA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465505" y="3535363"/>
            <a:ext cx="121444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71934" y="316739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3429000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s*s*s</a:t>
            </a:r>
            <a:endParaRPr lang="en-CA" sz="4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3571868" y="4143380"/>
            <a:ext cx="500066" cy="500066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57422" y="4643446"/>
            <a:ext cx="121444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14612" y="457200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14744" y="421481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Cube 25"/>
          <p:cNvSpPr/>
          <p:nvPr/>
        </p:nvSpPr>
        <p:spPr>
          <a:xfrm>
            <a:off x="2357422" y="2928934"/>
            <a:ext cx="1643074" cy="157163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TextBox 34"/>
          <p:cNvSpPr txBox="1"/>
          <p:nvPr/>
        </p:nvSpPr>
        <p:spPr>
          <a:xfrm>
            <a:off x="5572132" y="4286256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s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CA" sz="4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25" grpId="0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imaginativeteacher.com/images/3d_shapes_2dr3.jpg"/>
          <p:cNvPicPr>
            <a:picLocks noChangeAspect="1" noChangeArrowheads="1"/>
          </p:cNvPicPr>
          <p:nvPr/>
        </p:nvPicPr>
        <p:blipFill>
          <a:blip r:embed="rId2" cstate="print"/>
          <a:srcRect r="47314" b="55882"/>
          <a:stretch>
            <a:fillRect/>
          </a:stretch>
        </p:blipFill>
        <p:spPr bwMode="auto">
          <a:xfrm>
            <a:off x="1766436" y="2928934"/>
            <a:ext cx="2805564" cy="18153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7.2 –Volume of a prism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= area of base x height</a:t>
            </a: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rectangular prism</a:t>
            </a:r>
          </a:p>
          <a:p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5143512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CA" sz="40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l*w</a:t>
            </a:r>
            <a:endParaRPr lang="en-CA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981014" y="3929066"/>
            <a:ext cx="100013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52518" y="364331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3429000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 l*w*h</a:t>
            </a:r>
            <a:endParaRPr lang="en-CA" sz="4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10800000" flipV="1">
            <a:off x="2623692" y="4572008"/>
            <a:ext cx="1857388" cy="28575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37874" y="4429132"/>
            <a:ext cx="714380" cy="35719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09510" y="464344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6436" y="450057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endParaRPr lang="en-CA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304</TotalTime>
  <Words>481</Words>
  <Application>Microsoft Office PowerPoint</Application>
  <PresentationFormat>On-screen Show (4:3)</PresentationFormat>
  <Paragraphs>113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Trek</vt:lpstr>
      <vt:lpstr>Chapter 7 – Volume</vt:lpstr>
      <vt:lpstr>7.1 – Understanding Volume</vt:lpstr>
      <vt:lpstr>7.1 – Understanding Volume</vt:lpstr>
      <vt:lpstr>7.1 – Understanding Volume</vt:lpstr>
      <vt:lpstr>7.1 – Understanding Volume</vt:lpstr>
      <vt:lpstr>7.1 – Understanding Volume</vt:lpstr>
      <vt:lpstr>7.2 –Volume of a prism</vt:lpstr>
      <vt:lpstr>7.2 –Volume of a prism</vt:lpstr>
      <vt:lpstr>7.2 –Volume of a prism</vt:lpstr>
      <vt:lpstr>7.2 –Volume of a prism</vt:lpstr>
      <vt:lpstr>7.2 –Volume of a prism</vt:lpstr>
      <vt:lpstr>7.2 –Volume of a prism</vt:lpstr>
      <vt:lpstr>7.2 –Volume of a prism</vt:lpstr>
      <vt:lpstr>7.2 –Volume of a prism</vt:lpstr>
      <vt:lpstr>7.3 –Volume of a cylinder</vt:lpstr>
      <vt:lpstr>7.3 –Volume of a cylinder</vt:lpstr>
      <vt:lpstr>7.3 –Volume of a Cylinder</vt:lpstr>
      <vt:lpstr>7.3 –Volume of a Cylinder</vt:lpstr>
      <vt:lpstr>7.4 –solving problems involving prisms and cylinders</vt:lpstr>
      <vt:lpstr>7.4 –solving problems involving prisms and cylinders</vt:lpstr>
      <vt:lpstr>7.4 –solving problems involving prisms and cylinders</vt:lpstr>
      <vt:lpstr>7.4 –solving problems involving prisms and cylinders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Surface Area</dc:title>
  <dc:creator>H Rogusky</dc:creator>
  <cp:lastModifiedBy>PA  -  School</cp:lastModifiedBy>
  <cp:revision>16</cp:revision>
  <dcterms:created xsi:type="dcterms:W3CDTF">2009-04-22T22:40:18Z</dcterms:created>
  <dcterms:modified xsi:type="dcterms:W3CDTF">2010-02-04T18:52:56Z</dcterms:modified>
</cp:coreProperties>
</file>