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768E-51A6-4FA8-A543-D1975C803616}" type="datetimeFigureOut">
              <a:rPr lang="en-US" smtClean="0"/>
              <a:pPr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CF45C-DB0F-46C8-9EE7-B86C2DA4E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768E-51A6-4FA8-A543-D1975C803616}" type="datetimeFigureOut">
              <a:rPr lang="en-US" smtClean="0"/>
              <a:pPr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CF45C-DB0F-46C8-9EE7-B86C2DA4E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768E-51A6-4FA8-A543-D1975C803616}" type="datetimeFigureOut">
              <a:rPr lang="en-US" smtClean="0"/>
              <a:pPr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CF45C-DB0F-46C8-9EE7-B86C2DA4E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768E-51A6-4FA8-A543-D1975C803616}" type="datetimeFigureOut">
              <a:rPr lang="en-US" smtClean="0"/>
              <a:pPr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CF45C-DB0F-46C8-9EE7-B86C2DA4E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768E-51A6-4FA8-A543-D1975C803616}" type="datetimeFigureOut">
              <a:rPr lang="en-US" smtClean="0"/>
              <a:pPr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CF45C-DB0F-46C8-9EE7-B86C2DA4E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768E-51A6-4FA8-A543-D1975C803616}" type="datetimeFigureOut">
              <a:rPr lang="en-US" smtClean="0"/>
              <a:pPr/>
              <a:t>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CF45C-DB0F-46C8-9EE7-B86C2DA4E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768E-51A6-4FA8-A543-D1975C803616}" type="datetimeFigureOut">
              <a:rPr lang="en-US" smtClean="0"/>
              <a:pPr/>
              <a:t>1/14/2010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CF45C-DB0F-46C8-9EE7-B86C2DA4E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768E-51A6-4FA8-A543-D1975C803616}" type="datetimeFigureOut">
              <a:rPr lang="en-US" smtClean="0"/>
              <a:pPr/>
              <a:t>1/14/2010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CF45C-DB0F-46C8-9EE7-B86C2DA4E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768E-51A6-4FA8-A543-D1975C803616}" type="datetimeFigureOut">
              <a:rPr lang="en-US" smtClean="0"/>
              <a:pPr/>
              <a:t>1/14/2010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CF45C-DB0F-46C8-9EE7-B86C2DA4E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768E-51A6-4FA8-A543-D1975C803616}" type="datetimeFigureOut">
              <a:rPr lang="en-US" smtClean="0"/>
              <a:pPr/>
              <a:t>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CF45C-DB0F-46C8-9EE7-B86C2DA4E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768E-51A6-4FA8-A543-D1975C803616}" type="datetimeFigureOut">
              <a:rPr lang="en-US" smtClean="0"/>
              <a:pPr/>
              <a:t>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CF45C-DB0F-46C8-9EE7-B86C2DA4E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E768E-51A6-4FA8-A543-D1975C803616}" type="datetimeFigureOut">
              <a:rPr lang="en-US" smtClean="0"/>
              <a:pPr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CF45C-DB0F-46C8-9EE7-B86C2DA4E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th.com/school/subject3/lessons/S3U2L2GL.html" TargetMode="External"/><Relationship Id="rId2" Type="http://schemas.openxmlformats.org/officeDocument/2006/relationships/hyperlink" Target="http://www.math.com/school/subject3/lessons/S3U2L3GL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785794"/>
            <a:ext cx="7772400" cy="1470025"/>
          </a:xfrm>
        </p:spPr>
        <p:txBody>
          <a:bodyPr>
            <a:normAutofit/>
          </a:bodyPr>
          <a:lstStyle/>
          <a:p>
            <a:r>
              <a:rPr lang="en-US" sz="6600" dirty="0" smtClean="0"/>
              <a:t>Prefixes for Polygons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arallelogram 3"/>
          <p:cNvSpPr/>
          <p:nvPr/>
        </p:nvSpPr>
        <p:spPr>
          <a:xfrm>
            <a:off x="2000232" y="2571744"/>
            <a:ext cx="1071570" cy="857256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gular Pentagon 5"/>
          <p:cNvSpPr/>
          <p:nvPr/>
        </p:nvSpPr>
        <p:spPr>
          <a:xfrm>
            <a:off x="5715008" y="3000372"/>
            <a:ext cx="1275168" cy="1214446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/>
          <p:cNvSpPr/>
          <p:nvPr/>
        </p:nvSpPr>
        <p:spPr>
          <a:xfrm>
            <a:off x="785786" y="5143512"/>
            <a:ext cx="1285884" cy="107157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xagon 7"/>
          <p:cNvSpPr/>
          <p:nvPr/>
        </p:nvSpPr>
        <p:spPr>
          <a:xfrm>
            <a:off x="3714744" y="4572008"/>
            <a:ext cx="1785950" cy="1714512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329642" cy="1582726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Prefix (number of sides) +</a:t>
            </a:r>
            <a:r>
              <a:rPr lang="en-US" sz="3600" b="1" dirty="0">
                <a:solidFill>
                  <a:srgbClr val="0070C0"/>
                </a:solidFill>
              </a:rPr>
              <a:t> </a:t>
            </a:r>
            <a:r>
              <a:rPr lang="en-US" sz="3600" b="1" dirty="0" err="1" smtClean="0">
                <a:solidFill>
                  <a:srgbClr val="0070C0"/>
                </a:solidFill>
              </a:rPr>
              <a:t>agon</a:t>
            </a:r>
            <a:r>
              <a:rPr lang="en-US" sz="3600" b="1" dirty="0" smtClean="0">
                <a:solidFill>
                  <a:srgbClr val="0070C0"/>
                </a:solidFill>
              </a:rPr>
              <a:t> (polygon)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428736"/>
            <a:ext cx="8329642" cy="490063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3800" b="1" u="sng" dirty="0" smtClean="0"/>
              <a:t>Sides</a:t>
            </a:r>
            <a:r>
              <a:rPr lang="en-US" sz="3800" dirty="0" smtClean="0"/>
              <a:t>		</a:t>
            </a:r>
            <a:r>
              <a:rPr lang="en-US" sz="3800" b="1" u="sng" dirty="0" smtClean="0"/>
              <a:t>Name</a:t>
            </a:r>
            <a:endParaRPr lang="en-US" sz="3800" u="sng" dirty="0"/>
          </a:p>
          <a:p>
            <a:pPr>
              <a:buNone/>
            </a:pPr>
            <a:r>
              <a:rPr lang="en-US" sz="3800" dirty="0" smtClean="0"/>
              <a:t>2			Bi</a:t>
            </a:r>
            <a:endParaRPr lang="en-US" sz="3800" dirty="0"/>
          </a:p>
          <a:p>
            <a:pPr>
              <a:buNone/>
            </a:pPr>
            <a:r>
              <a:rPr lang="en-US" sz="3800" dirty="0" smtClean="0"/>
              <a:t>3			Triangle</a:t>
            </a:r>
            <a:endParaRPr lang="en-US" sz="3800" dirty="0"/>
          </a:p>
          <a:p>
            <a:pPr>
              <a:buNone/>
            </a:pPr>
            <a:r>
              <a:rPr lang="en-US" sz="3800" dirty="0" smtClean="0"/>
              <a:t>4			Quadrilateral</a:t>
            </a:r>
            <a:endParaRPr lang="en-US" sz="3800" dirty="0"/>
          </a:p>
          <a:p>
            <a:pPr>
              <a:buNone/>
            </a:pPr>
            <a:r>
              <a:rPr lang="en-US" sz="3800" dirty="0" smtClean="0"/>
              <a:t>5			Pentagon</a:t>
            </a:r>
            <a:endParaRPr lang="en-US" sz="3800" dirty="0"/>
          </a:p>
          <a:p>
            <a:pPr>
              <a:buNone/>
            </a:pPr>
            <a:r>
              <a:rPr lang="en-US" sz="3800" dirty="0" smtClean="0"/>
              <a:t>6			Hexagon</a:t>
            </a:r>
            <a:endParaRPr lang="en-US" sz="3800" dirty="0"/>
          </a:p>
          <a:p>
            <a:pPr>
              <a:buNone/>
            </a:pPr>
            <a:r>
              <a:rPr lang="en-US" sz="3800" dirty="0" smtClean="0"/>
              <a:t>7			Heptagon</a:t>
            </a:r>
            <a:endParaRPr lang="en-US" sz="3800" dirty="0"/>
          </a:p>
          <a:p>
            <a:pPr>
              <a:buNone/>
            </a:pPr>
            <a:r>
              <a:rPr lang="en-US" sz="3800" dirty="0" smtClean="0"/>
              <a:t>8			Octagon</a:t>
            </a:r>
            <a:endParaRPr lang="en-US" sz="3800" dirty="0"/>
          </a:p>
          <a:p>
            <a:pPr>
              <a:buNone/>
            </a:pPr>
            <a:r>
              <a:rPr lang="en-US" sz="3800" dirty="0" smtClean="0"/>
              <a:t>10		Decagon</a:t>
            </a:r>
            <a:endParaRPr lang="en-US" sz="3800" dirty="0"/>
          </a:p>
          <a:p>
            <a:pPr>
              <a:buNone/>
            </a:pPr>
            <a:r>
              <a:rPr lang="en-US" sz="3800" dirty="0" smtClean="0"/>
              <a:t>12		Dodecagon</a:t>
            </a:r>
            <a:endParaRPr lang="en-US" sz="3800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Polygons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Special Quadrilaterals</a:t>
            </a:r>
            <a:r>
              <a:rPr lang="en-US" dirty="0" smtClean="0"/>
              <a:t> - square, rhombus, parallelogram, rectangle, and the trapezoid.</a:t>
            </a:r>
          </a:p>
          <a:p>
            <a:pPr>
              <a:buNone/>
            </a:pPr>
            <a:r>
              <a:rPr lang="en-US" sz="1400" dirty="0" smtClean="0">
                <a:hlinkClick r:id="rId3"/>
              </a:rPr>
              <a:t>http://www.math.com/school/subject3/lessons/S3U2L3GL.html#</a:t>
            </a:r>
          </a:p>
          <a:p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Special Triangles</a:t>
            </a:r>
            <a:r>
              <a:rPr lang="en-US" dirty="0" smtClean="0"/>
              <a:t> - right, equilateral, isosceles, scalene, acute, obtuse.</a:t>
            </a:r>
          </a:p>
          <a:p>
            <a:pPr>
              <a:buNone/>
            </a:pPr>
            <a:r>
              <a:rPr lang="en-US" sz="1400" dirty="0" smtClean="0">
                <a:hlinkClick r:id="rId3"/>
              </a:rPr>
              <a:t>http://www.math.com/school/subject3/lessons/S3U2L2GL.html</a:t>
            </a:r>
            <a:endParaRPr lang="en-US" sz="14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54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Prefixes for Polygons</vt:lpstr>
      <vt:lpstr>Prefix (number of sides) + agon (polygon)</vt:lpstr>
      <vt:lpstr>Special Polygons</vt:lpstr>
    </vt:vector>
  </TitlesOfParts>
  <Company>Pacific Academy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Prefixes for Polygons</dc:title>
  <dc:creator>plee</dc:creator>
  <cp:lastModifiedBy>plee</cp:lastModifiedBy>
  <cp:revision>6</cp:revision>
  <dcterms:created xsi:type="dcterms:W3CDTF">2010-01-13T20:21:12Z</dcterms:created>
  <dcterms:modified xsi:type="dcterms:W3CDTF">2010-01-14T17:44:02Z</dcterms:modified>
</cp:coreProperties>
</file>