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6"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FC251E-6CB2-4ACA-AB9E-B84A93EAF5AF}"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1543578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FC251E-6CB2-4ACA-AB9E-B84A93EAF5AF}"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3207184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FC251E-6CB2-4ACA-AB9E-B84A93EAF5AF}"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1757228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FC251E-6CB2-4ACA-AB9E-B84A93EAF5AF}"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2451843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FC251E-6CB2-4ACA-AB9E-B84A93EAF5AF}"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2428826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FC251E-6CB2-4ACA-AB9E-B84A93EAF5AF}" type="datetimeFigureOut">
              <a:rPr lang="en-US" smtClean="0"/>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546529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FC251E-6CB2-4ACA-AB9E-B84A93EAF5AF}" type="datetimeFigureOut">
              <a:rPr lang="en-US" smtClean="0"/>
              <a:t>9/29/2010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18779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FC251E-6CB2-4ACA-AB9E-B84A93EAF5AF}" type="datetimeFigureOut">
              <a:rPr lang="en-US" smtClean="0"/>
              <a:t>9/29/2010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239585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C251E-6CB2-4ACA-AB9E-B84A93EAF5AF}" type="datetimeFigureOut">
              <a:rPr lang="en-US" smtClean="0"/>
              <a:t>9/29/2010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690859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C251E-6CB2-4ACA-AB9E-B84A93EAF5AF}" type="datetimeFigureOut">
              <a:rPr lang="en-US" smtClean="0"/>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271162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FC251E-6CB2-4ACA-AB9E-B84A93EAF5AF}" type="datetimeFigureOut">
              <a:rPr lang="en-US" smtClean="0"/>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F77562-203D-46D1-BD80-863ED9C81A6F}" type="slidenum">
              <a:rPr lang="en-US" smtClean="0"/>
              <a:t>‹#›</a:t>
            </a:fld>
            <a:endParaRPr lang="en-US"/>
          </a:p>
        </p:txBody>
      </p:sp>
    </p:spTree>
    <p:extLst>
      <p:ext uri="{BB962C8B-B14F-4D97-AF65-F5344CB8AC3E}">
        <p14:creationId xmlns:p14="http://schemas.microsoft.com/office/powerpoint/2010/main" val="96285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FC251E-6CB2-4ACA-AB9E-B84A93EAF5AF}" type="datetimeFigureOut">
              <a:rPr lang="en-US" smtClean="0"/>
              <a:t>9/29/2010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F77562-203D-46D1-BD80-863ED9C81A6F}" type="slidenum">
              <a:rPr lang="en-US" smtClean="0"/>
              <a:t>‹#›</a:t>
            </a:fld>
            <a:endParaRPr lang="en-US"/>
          </a:p>
        </p:txBody>
      </p:sp>
    </p:spTree>
    <p:extLst>
      <p:ext uri="{BB962C8B-B14F-4D97-AF65-F5344CB8AC3E}">
        <p14:creationId xmlns:p14="http://schemas.microsoft.com/office/powerpoint/2010/main" val="57607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http://www.freefoto.com/images/9907/06/9907_06_16---Rainy-Day_web.jpg?&amp;k=Rainy+D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49" y="-43707"/>
            <a:ext cx="10247666" cy="686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6726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www.freefoto.com/images/9907/06/9907_06_16---Rainy-Day_web.jpg?&amp;k=Rainy+Da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49" y="-43707"/>
            <a:ext cx="10247666" cy="68659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47417" y="3872299"/>
            <a:ext cx="3581400" cy="646331"/>
          </a:xfrm>
          <a:prstGeom prst="rect">
            <a:avLst/>
          </a:prstGeom>
          <a:noFill/>
        </p:spPr>
        <p:txBody>
          <a:bodyPr wrap="square" rtlCol="0">
            <a:spAutoFit/>
          </a:bodyPr>
          <a:lstStyle/>
          <a:p>
            <a:r>
              <a:rPr lang="en-US" b="1" dirty="0" smtClean="0">
                <a:solidFill>
                  <a:srgbClr val="C00000"/>
                </a:solidFill>
              </a:rPr>
              <a:t>A river of rain water made its way down the street gutter</a:t>
            </a:r>
            <a:endParaRPr lang="en-US" b="1" dirty="0">
              <a:solidFill>
                <a:srgbClr val="C00000"/>
              </a:solidFill>
            </a:endParaRPr>
          </a:p>
        </p:txBody>
      </p:sp>
      <p:sp>
        <p:nvSpPr>
          <p:cNvPr id="6" name="TextBox 5"/>
          <p:cNvSpPr txBox="1"/>
          <p:nvPr/>
        </p:nvSpPr>
        <p:spPr>
          <a:xfrm>
            <a:off x="6248400" y="206949"/>
            <a:ext cx="2743200" cy="1200329"/>
          </a:xfrm>
          <a:prstGeom prst="rect">
            <a:avLst/>
          </a:prstGeom>
          <a:noFill/>
        </p:spPr>
        <p:txBody>
          <a:bodyPr wrap="square" rtlCol="0">
            <a:spAutoFit/>
          </a:bodyPr>
          <a:lstStyle/>
          <a:p>
            <a:r>
              <a:rPr lang="en-US" b="1" dirty="0" smtClean="0">
                <a:solidFill>
                  <a:srgbClr val="00B050"/>
                </a:solidFill>
              </a:rPr>
              <a:t>A buzzing of conversation could be heard from crowd of people huddled under the awnings.</a:t>
            </a:r>
            <a:endParaRPr lang="en-US" b="1" dirty="0">
              <a:solidFill>
                <a:srgbClr val="00B050"/>
              </a:solidFill>
            </a:endParaRPr>
          </a:p>
        </p:txBody>
      </p:sp>
      <p:sp>
        <p:nvSpPr>
          <p:cNvPr id="5" name="Rectangle 4"/>
          <p:cNvSpPr/>
          <p:nvPr/>
        </p:nvSpPr>
        <p:spPr>
          <a:xfrm>
            <a:off x="152400" y="5410200"/>
            <a:ext cx="4572000" cy="646331"/>
          </a:xfrm>
          <a:prstGeom prst="rect">
            <a:avLst/>
          </a:prstGeom>
        </p:spPr>
        <p:txBody>
          <a:bodyPr>
            <a:spAutoFit/>
          </a:bodyPr>
          <a:lstStyle/>
          <a:p>
            <a:r>
              <a:rPr lang="en-US" b="1" dirty="0" smtClean="0">
                <a:solidFill>
                  <a:schemeClr val="accent1">
                    <a:lumMod val="75000"/>
                  </a:schemeClr>
                </a:solidFill>
              </a:rPr>
              <a:t>The smoke from a distant hotdog vender weaved its way through the drops of rainfall</a:t>
            </a:r>
            <a:r>
              <a:rPr lang="en-US" b="1" dirty="0" smtClean="0">
                <a:solidFill>
                  <a:srgbClr val="00B050"/>
                </a:solidFill>
              </a:rPr>
              <a:t>.</a:t>
            </a:r>
            <a:endParaRPr lang="en-US" b="1" dirty="0">
              <a:solidFill>
                <a:srgbClr val="00B050"/>
              </a:solidFill>
            </a:endParaRPr>
          </a:p>
        </p:txBody>
      </p:sp>
      <p:sp>
        <p:nvSpPr>
          <p:cNvPr id="7" name="Rectangle 6"/>
          <p:cNvSpPr/>
          <p:nvPr/>
        </p:nvSpPr>
        <p:spPr>
          <a:xfrm>
            <a:off x="1447800" y="1222612"/>
            <a:ext cx="4572000" cy="646331"/>
          </a:xfrm>
          <a:prstGeom prst="rect">
            <a:avLst/>
          </a:prstGeom>
        </p:spPr>
        <p:txBody>
          <a:bodyPr>
            <a:spAutoFit/>
          </a:bodyPr>
          <a:lstStyle/>
          <a:p>
            <a:r>
              <a:rPr lang="en-US" b="1" dirty="0" smtClean="0">
                <a:solidFill>
                  <a:schemeClr val="bg2">
                    <a:lumMod val="75000"/>
                  </a:schemeClr>
                </a:solidFill>
              </a:rPr>
              <a:t>The shadows cast from the grey clouds above brought about a darkness even from within</a:t>
            </a:r>
            <a:r>
              <a:rPr lang="en-US" b="1" dirty="0" smtClean="0">
                <a:solidFill>
                  <a:srgbClr val="00B050"/>
                </a:solidFill>
              </a:rPr>
              <a:t>. </a:t>
            </a:r>
            <a:endParaRPr lang="en-US" b="1" dirty="0">
              <a:solidFill>
                <a:srgbClr val="00B050"/>
              </a:solidFill>
            </a:endParaRPr>
          </a:p>
        </p:txBody>
      </p:sp>
      <p:sp>
        <p:nvSpPr>
          <p:cNvPr id="8" name="Rectangle 7"/>
          <p:cNvSpPr/>
          <p:nvPr/>
        </p:nvSpPr>
        <p:spPr>
          <a:xfrm>
            <a:off x="966787" y="3733800"/>
            <a:ext cx="4572000" cy="923330"/>
          </a:xfrm>
          <a:prstGeom prst="rect">
            <a:avLst/>
          </a:prstGeom>
        </p:spPr>
        <p:txBody>
          <a:bodyPr>
            <a:spAutoFit/>
          </a:bodyPr>
          <a:lstStyle/>
          <a:p>
            <a:r>
              <a:rPr lang="en-US" b="1" dirty="0" smtClean="0">
                <a:solidFill>
                  <a:schemeClr val="tx1">
                    <a:lumMod val="75000"/>
                    <a:lumOff val="25000"/>
                  </a:schemeClr>
                </a:solidFill>
              </a:rPr>
              <a:t>Beside me a child splashed in the puddles joyously, without a thought to the discomfort the dampness in his clothes will bring. </a:t>
            </a:r>
            <a:endParaRPr lang="en-US" b="1" dirty="0">
              <a:solidFill>
                <a:schemeClr val="tx1">
                  <a:lumMod val="75000"/>
                  <a:lumOff val="25000"/>
                </a:schemeClr>
              </a:solidFill>
            </a:endParaRPr>
          </a:p>
        </p:txBody>
      </p:sp>
      <p:sp>
        <p:nvSpPr>
          <p:cNvPr id="9" name="Rectangle 8"/>
          <p:cNvSpPr/>
          <p:nvPr/>
        </p:nvSpPr>
        <p:spPr>
          <a:xfrm>
            <a:off x="4743450" y="2782669"/>
            <a:ext cx="4572000" cy="646331"/>
          </a:xfrm>
          <a:prstGeom prst="rect">
            <a:avLst/>
          </a:prstGeom>
        </p:spPr>
        <p:txBody>
          <a:bodyPr>
            <a:spAutoFit/>
          </a:bodyPr>
          <a:lstStyle/>
          <a:p>
            <a:r>
              <a:rPr lang="en-US" b="1" dirty="0" smtClean="0">
                <a:solidFill>
                  <a:schemeClr val="bg1"/>
                </a:solidFill>
              </a:rPr>
              <a:t>With the rain, the wind swept down the street; fall was definitely in the air. </a:t>
            </a:r>
            <a:endParaRPr lang="en-US" b="1" dirty="0">
              <a:solidFill>
                <a:schemeClr val="bg1"/>
              </a:solidFill>
            </a:endParaRPr>
          </a:p>
        </p:txBody>
      </p:sp>
      <p:sp>
        <p:nvSpPr>
          <p:cNvPr id="10" name="Rectangle 9"/>
          <p:cNvSpPr/>
          <p:nvPr/>
        </p:nvSpPr>
        <p:spPr>
          <a:xfrm>
            <a:off x="5334000" y="5185409"/>
            <a:ext cx="4572000" cy="923330"/>
          </a:xfrm>
          <a:prstGeom prst="rect">
            <a:avLst/>
          </a:prstGeom>
        </p:spPr>
        <p:txBody>
          <a:bodyPr>
            <a:spAutoFit/>
          </a:bodyPr>
          <a:lstStyle/>
          <a:p>
            <a:r>
              <a:rPr lang="en-US" b="1" dirty="0" smtClean="0">
                <a:solidFill>
                  <a:schemeClr val="accent4">
                    <a:lumMod val="40000"/>
                    <a:lumOff val="60000"/>
                  </a:schemeClr>
                </a:solidFill>
              </a:rPr>
              <a:t>I searched for a garbage can to toss the gum that had prematurely lost its flavor and felt more like rubber than it did gum. </a:t>
            </a:r>
            <a:endParaRPr lang="en-US" b="1" dirty="0">
              <a:solidFill>
                <a:schemeClr val="accent4">
                  <a:lumMod val="40000"/>
                  <a:lumOff val="60000"/>
                </a:schemeClr>
              </a:solidFill>
            </a:endParaRPr>
          </a:p>
        </p:txBody>
      </p:sp>
      <p:sp>
        <p:nvSpPr>
          <p:cNvPr id="12" name="TextBox 11"/>
          <p:cNvSpPr txBox="1"/>
          <p:nvPr/>
        </p:nvSpPr>
        <p:spPr>
          <a:xfrm>
            <a:off x="-66675" y="-4763"/>
            <a:ext cx="2438400" cy="1200329"/>
          </a:xfrm>
          <a:prstGeom prst="rect">
            <a:avLst/>
          </a:prstGeom>
          <a:noFill/>
        </p:spPr>
        <p:txBody>
          <a:bodyPr wrap="square" rtlCol="0">
            <a:spAutoFit/>
          </a:bodyPr>
          <a:lstStyle/>
          <a:p>
            <a:r>
              <a:rPr lang="en-US" b="1" dirty="0" smtClean="0">
                <a:solidFill>
                  <a:srgbClr val="C00000"/>
                </a:solidFill>
              </a:rPr>
              <a:t>The pink glow from a “HMV” neon sign lit the sky, even from a block away. </a:t>
            </a:r>
            <a:endParaRPr lang="en-US" b="1" dirty="0">
              <a:solidFill>
                <a:srgbClr val="C00000"/>
              </a:solidFill>
            </a:endParaRPr>
          </a:p>
        </p:txBody>
      </p:sp>
    </p:spTree>
    <p:extLst>
      <p:ext uri="{BB962C8B-B14F-4D97-AF65-F5344CB8AC3E}">
        <p14:creationId xmlns:p14="http://schemas.microsoft.com/office/powerpoint/2010/main" val="1641588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ttp://farm1.static.flickr.com/105/256275159_875558fbf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894" y="76200"/>
            <a:ext cx="9633235" cy="678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753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ttp://farm1.static.flickr.com/105/256275159_875558fbf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894" y="76200"/>
            <a:ext cx="9633235" cy="6781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3065" y="1371600"/>
            <a:ext cx="9369740" cy="3139321"/>
          </a:xfrm>
          <a:prstGeom prst="rect">
            <a:avLst/>
          </a:prstGeom>
          <a:solidFill>
            <a:schemeClr val="bg1"/>
          </a:solidFill>
        </p:spPr>
        <p:txBody>
          <a:bodyPr wrap="square" rtlCol="0">
            <a:spAutoFit/>
          </a:bodyPr>
          <a:lstStyle/>
          <a:p>
            <a:r>
              <a:rPr lang="en-US" b="1" i="1" dirty="0" smtClean="0"/>
              <a:t>Using your descriptive sentences, develop a specific event (keep it simple) occurring in the scene. Your event should be half a page (typed). </a:t>
            </a:r>
          </a:p>
          <a:p>
            <a:r>
              <a:rPr lang="en-US" dirty="0" smtClean="0"/>
              <a:t>Ex. </a:t>
            </a:r>
            <a:endParaRPr lang="en-US" dirty="0"/>
          </a:p>
          <a:p>
            <a:r>
              <a:rPr lang="en-US" dirty="0" smtClean="0"/>
              <a:t>It was a lonely walk home that evening as I paced through the soft, white sand. The sun had dipped below the horizon and the sand had began to cool in its absence. As the tide receded, the smell of the sea made it’s way up the beach, carried by a gentle breeze. Tucked beneath a palm tree, a young family laughed joyfully as they feasted on a buffet of freshly barbequed lobster and steak. I passed and gave a smile, though my heart would have disagreed.  It breaks a man’s heart to watch others rejoice in the things he lacks. As the aroma filled my nose, my stomach growled through the thin, white, collared shirt that hung from my scrawny shoulders. Had the ocean’s waves not been so distant perhaps it would have muffled the grumble…</a:t>
            </a:r>
            <a:endParaRPr lang="en-US" dirty="0"/>
          </a:p>
        </p:txBody>
      </p:sp>
    </p:spTree>
    <p:extLst>
      <p:ext uri="{BB962C8B-B14F-4D97-AF65-F5344CB8AC3E}">
        <p14:creationId xmlns:p14="http://schemas.microsoft.com/office/powerpoint/2010/main" val="475001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7657</TotalTime>
  <Words>332</Words>
  <Application>Microsoft Office PowerPoint</Application>
  <PresentationFormat>On-screen Show (4:3)</PresentationFormat>
  <Paragraphs>11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Woelders</dc:creator>
  <cp:lastModifiedBy>Daniel Woelders</cp:lastModifiedBy>
  <cp:revision>10</cp:revision>
  <cp:lastPrinted>2010-09-29T16:48:37Z</cp:lastPrinted>
  <dcterms:created xsi:type="dcterms:W3CDTF">2010-09-24T17:05:07Z</dcterms:created>
  <dcterms:modified xsi:type="dcterms:W3CDTF">2010-09-30T23:25:26Z</dcterms:modified>
</cp:coreProperties>
</file>