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E1EF1-43A5-422E-B344-5DEC8E027331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4124D-626F-4AFF-91F3-C4B91816038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>
            <a:normAutofit/>
          </a:bodyPr>
          <a:lstStyle/>
          <a:p>
            <a:r>
              <a:rPr lang="fr-FR" sz="6600" dirty="0" smtClean="0">
                <a:solidFill>
                  <a:srgbClr val="00B050"/>
                </a:solidFill>
                <a:latin typeface="Berlin Sans FB Demi" pitchFamily="34" charset="0"/>
              </a:rPr>
              <a:t>Pose des questions</a:t>
            </a:r>
            <a:endParaRPr lang="fr-FR" sz="6600" dirty="0">
              <a:solidFill>
                <a:srgbClr val="00B050"/>
              </a:solidFill>
              <a:latin typeface="Berlin Sans FB Demi" pitchFamily="34" charset="0"/>
            </a:endParaRPr>
          </a:p>
        </p:txBody>
      </p:sp>
      <p:pic>
        <p:nvPicPr>
          <p:cNvPr id="4" name="Picture 12" descr="http://www.backtobasicsembroidery.com/images/DeskDecoS/question-ma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2286016" cy="2471369"/>
          </a:xfrm>
          <a:prstGeom prst="rect">
            <a:avLst/>
          </a:prstGeom>
          <a:noFill/>
        </p:spPr>
      </p:pic>
      <p:pic>
        <p:nvPicPr>
          <p:cNvPr id="5" name="Picture 10" descr="http://hill.troy.k12.mi.us/staff/bnewingham/myweb3/2006-2007%20Photos/Mystery/Portfolio/magnify%20question%20mar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5602" y="142852"/>
            <a:ext cx="3079224" cy="2143140"/>
          </a:xfrm>
          <a:prstGeom prst="rect">
            <a:avLst/>
          </a:prstGeom>
          <a:noFill/>
        </p:spPr>
      </p:pic>
      <p:pic>
        <p:nvPicPr>
          <p:cNvPr id="6" name="Picture 2" descr="http://4.bp.blogspot.com/_--YjWiyF8eE/SyJjdvsJNnI/AAAAAAAAFzU/7Bj6UP2mr74/s400/question+mark+tw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857628"/>
            <a:ext cx="2171715" cy="2286016"/>
          </a:xfrm>
          <a:prstGeom prst="rect">
            <a:avLst/>
          </a:prstGeom>
          <a:noFill/>
        </p:spPr>
      </p:pic>
      <p:pic>
        <p:nvPicPr>
          <p:cNvPr id="7" name="Picture 8" descr="http://all-free-download.com/images/graphiclarge/question_mark_clip_art_90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57166"/>
            <a:ext cx="1911360" cy="1911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14602" cy="939784"/>
          </a:xfrm>
        </p:spPr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  <a:latin typeface="Arial Rounded MT Bold" pitchFamily="34" charset="0"/>
              </a:rPr>
              <a:t>Exemple</a:t>
            </a:r>
            <a:endParaRPr lang="fr-FR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1026" name="Picture 2" descr="http://msnbcmedia1.msn.com/j/MSNBC/Components/Photo/_%20new/090315-gardening-hmed-2p.h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71678"/>
            <a:ext cx="4827953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21442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Rounded MT Bold" pitchFamily="34" charset="0"/>
              </a:rPr>
              <a:t>Où est-elle?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7148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Rounded MT Bold" pitchFamily="34" charset="0"/>
              </a:rPr>
              <a:t>Que fait-elle?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786322"/>
            <a:ext cx="23574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 Rounded MT Bold" pitchFamily="34" charset="0"/>
              </a:rPr>
              <a:t>Quelles fleurs peut-on voir?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16" y="2214554"/>
            <a:ext cx="20717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 Rounded MT Bold" pitchFamily="34" charset="0"/>
              </a:rPr>
              <a:t>Est-ce qu’elle aime jardiner?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2500306"/>
            <a:ext cx="1714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 Rounded MT Bold" pitchFamily="34" charset="0"/>
              </a:rPr>
              <a:t>Quel temps fait-il?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5715016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 Rounded MT Bold" pitchFamily="34" charset="0"/>
              </a:rPr>
              <a:t>Combien y’a t-il </a:t>
            </a:r>
            <a:r>
              <a:rPr lang="fr-FR" sz="2800" b="1" smtClean="0">
                <a:latin typeface="Arial Rounded MT Bold" pitchFamily="34" charset="0"/>
              </a:rPr>
              <a:t>de fleurs</a:t>
            </a:r>
            <a:r>
              <a:rPr lang="fr-FR" sz="2800" b="1" dirty="0" smtClean="0">
                <a:latin typeface="Arial Rounded MT Bold" pitchFamily="34" charset="0"/>
              </a:rPr>
              <a:t>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5473005"/>
            <a:ext cx="2786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 Rounded MT Bold" pitchFamily="34" charset="0"/>
              </a:rPr>
              <a:t>Pourquoi est-elle dans le jardin?</a:t>
            </a:r>
            <a:endParaRPr lang="fr-FR" sz="2800" b="1" dirty="0">
              <a:latin typeface="Arial Rounded MT Bol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135729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Rounded MT Bold" pitchFamily="34" charset="0"/>
              </a:rPr>
              <a:t>Que </a:t>
            </a:r>
            <a:r>
              <a:rPr lang="fr-FR" sz="2800" b="1" dirty="0" err="1" smtClean="0">
                <a:latin typeface="Arial Rounded MT Bold" pitchFamily="34" charset="0"/>
              </a:rPr>
              <a:t>porte-t’elle</a:t>
            </a:r>
            <a:r>
              <a:rPr lang="fr-FR" sz="2800" b="1" dirty="0" smtClean="0">
                <a:latin typeface="Arial Rounded MT Bold" pitchFamily="34" charset="0"/>
              </a:rPr>
              <a:t>?</a:t>
            </a:r>
            <a:endParaRPr lang="fr-FR" sz="2800" b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3357554" cy="1214422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Arial Rounded MT Bold" pitchFamily="34" charset="0"/>
              </a:rPr>
              <a:t>A ton tour (1)</a:t>
            </a:r>
            <a:endParaRPr lang="fr-FR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6146" name="Picture 2" descr="http://ksgaccman.harvard.edu/hotc/getFile.asp?id=16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261915"/>
            <a:ext cx="4757741" cy="634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2984"/>
            <a:ext cx="6215074" cy="4643470"/>
          </a:xfrm>
        </p:spPr>
        <p:txBody>
          <a:bodyPr anchor="t">
            <a:normAutofit fontScale="90000"/>
          </a:bodyPr>
          <a:lstStyle/>
          <a:p>
            <a:pPr algn="l"/>
            <a:r>
              <a:rPr lang="fr-FR" sz="2800" b="1" dirty="0" smtClean="0">
                <a:latin typeface="Arial Rounded MT Bold" pitchFamily="34" charset="0"/>
              </a:rPr>
              <a:t>1. Quel parc, est-ce-que c’est? 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2. Qu’est-ce qu’ils font?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3. Quel temps fait-il?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4. Où sont-il?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5. Peuvent-il aller au parc demain?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6. Avec qui jouent-ils?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7. Pourquoi est-ce qu’il fait chaud?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8. Quelle heure est-il?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9. Combien de garçons y’a-t-il?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10. Comment s’appellent-ils?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11. Combien est-ce qu’il y a d’enfants?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/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/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/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/>
            </a:r>
            <a:br>
              <a:rPr lang="fr-FR" sz="2800" b="1" dirty="0" smtClean="0">
                <a:latin typeface="Arial Rounded MT Bold" pitchFamily="34" charset="0"/>
              </a:rPr>
            </a:br>
            <a:endParaRPr lang="fr-FR" sz="2800" b="1" dirty="0">
              <a:latin typeface="Arial Rounded MT Bold" pitchFamily="34" charset="0"/>
            </a:endParaRPr>
          </a:p>
        </p:txBody>
      </p:sp>
      <p:pic>
        <p:nvPicPr>
          <p:cNvPr id="6146" name="Picture 2" descr="http://ksgaccman.harvard.edu/hotc/getFile.asp?id=16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2933" y="1357298"/>
            <a:ext cx="2739618" cy="3652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00496" cy="939784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Arial Rounded MT Bold" pitchFamily="34" charset="0"/>
              </a:rPr>
              <a:t>A ton tour (2)</a:t>
            </a:r>
            <a:endParaRPr lang="fr-FR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16386" name="Picture 2" descr="http://www.slow-dreams.com/patio%20restaurant%20with%20wai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714380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low-dreams.com/patio%20restaurant%20with%20wai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256"/>
            <a:ext cx="2597714" cy="200024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142984"/>
            <a:ext cx="6215074" cy="4643470"/>
          </a:xfrm>
        </p:spPr>
        <p:txBody>
          <a:bodyPr anchor="t">
            <a:normAutofit fontScale="90000"/>
          </a:bodyPr>
          <a:lstStyle/>
          <a:p>
            <a:pPr algn="l"/>
            <a:r>
              <a:rPr lang="fr-FR" sz="2800" b="1" dirty="0" smtClean="0">
                <a:latin typeface="Arial Rounded MT Bold" pitchFamily="34" charset="0"/>
              </a:rPr>
              <a:t>1. Avec qui est-elle?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2. Qu’est-ce qu’ils font?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3. Qu’est-ce qu’ils mangent?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4. Sur quelle plage sont-il?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5. Comment sont-ils allés là?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6. Combien de jours restent-ils?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7. Pourquoi est-ce que l’endroit est tranquille?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8. Où est la plage?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9. Quelle heure est-il?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>10. Qu’est-ce qu’ils boivent?</a:t>
            </a:r>
            <a:br>
              <a:rPr lang="fr-FR" sz="2800" b="1" dirty="0" smtClean="0">
                <a:latin typeface="Arial Rounded MT Bold" pitchFamily="34" charset="0"/>
              </a:rPr>
            </a:br>
            <a:r>
              <a:rPr lang="fr-FR" sz="2800" b="1" dirty="0" smtClean="0">
                <a:latin typeface="Arial Rounded MT Bold" pitchFamily="34" charset="0"/>
              </a:rPr>
              <a:t/>
            </a:r>
            <a:br>
              <a:rPr lang="fr-FR" sz="2800" b="1" dirty="0" smtClean="0">
                <a:latin typeface="Arial Rounded MT Bold" pitchFamily="34" charset="0"/>
              </a:rPr>
            </a:br>
            <a:endParaRPr lang="fr-FR" sz="2800" b="1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357686" cy="939784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Arial Rounded MT Bold" pitchFamily="34" charset="0"/>
              </a:rPr>
              <a:t>A ton tour (3)</a:t>
            </a:r>
            <a:endParaRPr lang="fr-FR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17410" name="Picture 2" descr="http://www.radisson.com/rad/images/hotels/TAHITI/meeting2%20(450%20x%2029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174864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71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Pose des questions</vt:lpstr>
      <vt:lpstr>Exemple</vt:lpstr>
      <vt:lpstr>A ton tour (1)</vt:lpstr>
      <vt:lpstr>1. Quel parc, est-ce-que c’est?  2. Qu’est-ce qu’ils font? 3. Quel temps fait-il? 4. Où sont-il? 5. Peuvent-il aller au parc demain? 6. Avec qui jouent-ils? 7. Pourquoi est-ce qu’il fait chaud? 8. Quelle heure est-il? 9. Combien de garçons y’a-t-il? 10. Comment s’appellent-ils? 11. Combien est-ce qu’il y a d’enfants?     </vt:lpstr>
      <vt:lpstr>A ton tour (2)</vt:lpstr>
      <vt:lpstr>1. Avec qui est-elle? 2. Qu’est-ce qu’ils font? 3. Qu’est-ce qu’ils mangent? 4. Sur quelle plage sont-il? 5. Comment sont-ils allés là? 6. Combien de jours restent-ils? 7. Pourquoi est-ce que l’endroit est tranquille? 8. Où est la plage? 9. Quelle heure est-il? 10. Qu’est-ce qu’ils boivent?  </vt:lpstr>
      <vt:lpstr>A ton tour (3)</vt:lpstr>
    </vt:vector>
  </TitlesOfParts>
  <Company>GBHS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Pose des questions</dc:title>
  <dc:creator>GBHS</dc:creator>
  <cp:lastModifiedBy> </cp:lastModifiedBy>
  <cp:revision>11</cp:revision>
  <dcterms:created xsi:type="dcterms:W3CDTF">2010-03-02T08:06:29Z</dcterms:created>
  <dcterms:modified xsi:type="dcterms:W3CDTF">2010-06-05T03:16:05Z</dcterms:modified>
</cp:coreProperties>
</file>