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s/slide47.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4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Default Extension="jpeg" ContentType="image/jpeg"/>
  <Override PartName="/ppt/slideLayouts/slideLayout3.xml" ContentType="application/vnd.openxmlformats-officedocument.presentationml.slideLayout+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p:sldMasterIdLst>
    <p:sldMasterId id="2147483662" r:id="rId1"/>
  </p:sldMasterIdLst>
  <p:notesMasterIdLst>
    <p:notesMasterId r:id="rId51"/>
  </p:notesMasterIdLst>
  <p:sldIdLst>
    <p:sldId id="375" r:id="rId2"/>
    <p:sldId id="342" r:id="rId3"/>
    <p:sldId id="355" r:id="rId4"/>
    <p:sldId id="260" r:id="rId5"/>
    <p:sldId id="261" r:id="rId6"/>
    <p:sldId id="356" r:id="rId7"/>
    <p:sldId id="263" r:id="rId8"/>
    <p:sldId id="264" r:id="rId9"/>
    <p:sldId id="265" r:id="rId10"/>
    <p:sldId id="267" r:id="rId11"/>
    <p:sldId id="357" r:id="rId12"/>
    <p:sldId id="268" r:id="rId13"/>
    <p:sldId id="271" r:id="rId14"/>
    <p:sldId id="272" r:id="rId15"/>
    <p:sldId id="275" r:id="rId16"/>
    <p:sldId id="276" r:id="rId17"/>
    <p:sldId id="345" r:id="rId18"/>
    <p:sldId id="279" r:id="rId19"/>
    <p:sldId id="358" r:id="rId20"/>
    <p:sldId id="281" r:id="rId21"/>
    <p:sldId id="360" r:id="rId22"/>
    <p:sldId id="359" r:id="rId23"/>
    <p:sldId id="333" r:id="rId24"/>
    <p:sldId id="371" r:id="rId25"/>
    <p:sldId id="372" r:id="rId26"/>
    <p:sldId id="373" r:id="rId27"/>
    <p:sldId id="374" r:id="rId28"/>
    <p:sldId id="289" r:id="rId29"/>
    <p:sldId id="363" r:id="rId30"/>
    <p:sldId id="347" r:id="rId31"/>
    <p:sldId id="364" r:id="rId32"/>
    <p:sldId id="348" r:id="rId33"/>
    <p:sldId id="349" r:id="rId34"/>
    <p:sldId id="365" r:id="rId35"/>
    <p:sldId id="350" r:id="rId36"/>
    <p:sldId id="366" r:id="rId37"/>
    <p:sldId id="351" r:id="rId38"/>
    <p:sldId id="336" r:id="rId39"/>
    <p:sldId id="297" r:id="rId40"/>
    <p:sldId id="337" r:id="rId41"/>
    <p:sldId id="367" r:id="rId42"/>
    <p:sldId id="301" r:id="rId43"/>
    <p:sldId id="302" r:id="rId44"/>
    <p:sldId id="305" r:id="rId45"/>
    <p:sldId id="306" r:id="rId46"/>
    <p:sldId id="307" r:id="rId47"/>
    <p:sldId id="353" r:id="rId48"/>
    <p:sldId id="311" r:id="rId49"/>
    <p:sldId id="327" r:id="rId50"/>
  </p:sldIdLst>
  <p:sldSz cx="9144000" cy="6858000" type="screen4x3"/>
  <p:notesSz cx="6858000" cy="9144000"/>
  <p:defaultTextStyle>
    <a:defPPr>
      <a:defRPr lang="en-US"/>
    </a:defPPr>
    <a:lvl1pPr algn="l" rtl="0" eaLnBrk="0" fontAlgn="base" hangingPunct="0">
      <a:spcBef>
        <a:spcPct val="0"/>
      </a:spcBef>
      <a:spcAft>
        <a:spcPct val="0"/>
      </a:spcAft>
      <a:defRPr sz="2400" kern="1200">
        <a:solidFill>
          <a:schemeClr val="tx1"/>
        </a:solidFill>
        <a:latin typeface="Times" charset="0"/>
        <a:ea typeface="+mn-ea"/>
        <a:cs typeface="+mn-cs"/>
      </a:defRPr>
    </a:lvl1pPr>
    <a:lvl2pPr marL="457200" algn="l" rtl="0" eaLnBrk="0" fontAlgn="base" hangingPunct="0">
      <a:spcBef>
        <a:spcPct val="0"/>
      </a:spcBef>
      <a:spcAft>
        <a:spcPct val="0"/>
      </a:spcAft>
      <a:defRPr sz="2400" kern="1200">
        <a:solidFill>
          <a:schemeClr val="tx1"/>
        </a:solidFill>
        <a:latin typeface="Times" charset="0"/>
        <a:ea typeface="+mn-ea"/>
        <a:cs typeface="+mn-cs"/>
      </a:defRPr>
    </a:lvl2pPr>
    <a:lvl3pPr marL="914400" algn="l" rtl="0" eaLnBrk="0" fontAlgn="base" hangingPunct="0">
      <a:spcBef>
        <a:spcPct val="0"/>
      </a:spcBef>
      <a:spcAft>
        <a:spcPct val="0"/>
      </a:spcAft>
      <a:defRPr sz="2400" kern="1200">
        <a:solidFill>
          <a:schemeClr val="tx1"/>
        </a:solidFill>
        <a:latin typeface="Times" charset="0"/>
        <a:ea typeface="+mn-ea"/>
        <a:cs typeface="+mn-cs"/>
      </a:defRPr>
    </a:lvl3pPr>
    <a:lvl4pPr marL="1371600" algn="l" rtl="0" eaLnBrk="0" fontAlgn="base" hangingPunct="0">
      <a:spcBef>
        <a:spcPct val="0"/>
      </a:spcBef>
      <a:spcAft>
        <a:spcPct val="0"/>
      </a:spcAft>
      <a:defRPr sz="2400" kern="1200">
        <a:solidFill>
          <a:schemeClr val="tx1"/>
        </a:solidFill>
        <a:latin typeface="Times" charset="0"/>
        <a:ea typeface="+mn-ea"/>
        <a:cs typeface="+mn-cs"/>
      </a:defRPr>
    </a:lvl4pPr>
    <a:lvl5pPr marL="1828800" algn="l" rtl="0" eaLnBrk="0" fontAlgn="base" hangingPunct="0">
      <a:spcBef>
        <a:spcPct val="0"/>
      </a:spcBef>
      <a:spcAft>
        <a:spcPct val="0"/>
      </a:spcAft>
      <a:defRPr sz="2400" kern="1200">
        <a:solidFill>
          <a:schemeClr val="tx1"/>
        </a:solidFill>
        <a:latin typeface="Times" charset="0"/>
        <a:ea typeface="+mn-ea"/>
        <a:cs typeface="+mn-cs"/>
      </a:defRPr>
    </a:lvl5pPr>
    <a:lvl6pPr marL="2286000" algn="l" defTabSz="914400" rtl="0" eaLnBrk="1" latinLnBrk="0" hangingPunct="1">
      <a:defRPr sz="2400" kern="1200">
        <a:solidFill>
          <a:schemeClr val="tx1"/>
        </a:solidFill>
        <a:latin typeface="Times" charset="0"/>
        <a:ea typeface="+mn-ea"/>
        <a:cs typeface="+mn-cs"/>
      </a:defRPr>
    </a:lvl6pPr>
    <a:lvl7pPr marL="2743200" algn="l" defTabSz="914400" rtl="0" eaLnBrk="1" latinLnBrk="0" hangingPunct="1">
      <a:defRPr sz="2400" kern="1200">
        <a:solidFill>
          <a:schemeClr val="tx1"/>
        </a:solidFill>
        <a:latin typeface="Times" charset="0"/>
        <a:ea typeface="+mn-ea"/>
        <a:cs typeface="+mn-cs"/>
      </a:defRPr>
    </a:lvl7pPr>
    <a:lvl8pPr marL="3200400" algn="l" defTabSz="914400" rtl="0" eaLnBrk="1" latinLnBrk="0" hangingPunct="1">
      <a:defRPr sz="2400" kern="1200">
        <a:solidFill>
          <a:schemeClr val="tx1"/>
        </a:solidFill>
        <a:latin typeface="Times" charset="0"/>
        <a:ea typeface="+mn-ea"/>
        <a:cs typeface="+mn-cs"/>
      </a:defRPr>
    </a:lvl8pPr>
    <a:lvl9pPr marL="3657600" algn="l" defTabSz="914400" rtl="0" eaLnBrk="1" latinLnBrk="0" hangingPunct="1">
      <a:defRPr sz="2400" kern="1200">
        <a:solidFill>
          <a:schemeClr val="tx1"/>
        </a:solidFill>
        <a:latin typeface="Times"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8D008E"/>
    <a:srgbClr val="89008B"/>
    <a:srgbClr val="8F0090"/>
    <a:srgbClr val="830085"/>
    <a:srgbClr val="67024D"/>
    <a:srgbClr val="817FA7"/>
    <a:srgbClr val="FF00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9" autoAdjust="0"/>
    <p:restoredTop sz="94615" autoAdjust="0"/>
  </p:normalViewPr>
  <p:slideViewPr>
    <p:cSldViewPr>
      <p:cViewPr varScale="1">
        <p:scale>
          <a:sx n="47" d="100"/>
          <a:sy n="47" d="100"/>
        </p:scale>
        <p:origin x="-1176" y="-90"/>
      </p:cViewPr>
      <p:guideLst>
        <p:guide orient="horz" pos="2160"/>
        <p:guide pos="2880"/>
      </p:guideLst>
    </p:cSldViewPr>
  </p:slideViewPr>
  <p:outlineViewPr>
    <p:cViewPr>
      <p:scale>
        <a:sx n="33" d="100"/>
        <a:sy n="33" d="100"/>
      </p:scale>
      <p:origin x="0" y="42174"/>
    </p:cViewPr>
  </p:outlin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notesMaster" Target="notesMasters/notesMaster1.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4994"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smtClean="0"/>
            </a:lvl1pPr>
          </a:lstStyle>
          <a:p>
            <a:pPr>
              <a:defRPr/>
            </a:pPr>
            <a:endParaRPr lang="en-US"/>
          </a:p>
        </p:txBody>
      </p:sp>
      <p:sp>
        <p:nvSpPr>
          <p:cNvPr id="84995" name="Rectangle 3"/>
          <p:cNvSpPr>
            <a:spLocks noGrp="1" noChangeArrowheads="1"/>
          </p:cNvSpPr>
          <p:nvPr>
            <p:ph type="dt" idx="1"/>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smtClean="0"/>
            </a:lvl1pPr>
          </a:lstStyle>
          <a:p>
            <a:pPr>
              <a:defRPr/>
            </a:pPr>
            <a:endParaRPr lang="en-US"/>
          </a:p>
        </p:txBody>
      </p:sp>
      <p:sp>
        <p:nvSpPr>
          <p:cNvPr id="61444"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84997" name="Rectangle 5"/>
          <p:cNvSpPr>
            <a:spLocks noGrp="1" noChangeArrowheads="1"/>
          </p:cNvSpPr>
          <p:nvPr>
            <p:ph type="body" sz="quarter" idx="3"/>
          </p:nvPr>
        </p:nvSpPr>
        <p:spPr bwMode="auto">
          <a:xfrm>
            <a:off x="914400" y="4343400"/>
            <a:ext cx="50292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84998" name="Rectangle 6"/>
          <p:cNvSpPr>
            <a:spLocks noGrp="1" noChangeArrowheads="1"/>
          </p:cNvSpPr>
          <p:nvPr>
            <p:ph type="ftr" sz="quarter" idx="4"/>
          </p:nvPr>
        </p:nvSpPr>
        <p:spPr bwMode="auto">
          <a:xfrm>
            <a:off x="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smtClean="0"/>
            </a:lvl1pPr>
          </a:lstStyle>
          <a:p>
            <a:pPr>
              <a:defRPr/>
            </a:pPr>
            <a:endParaRPr lang="en-US"/>
          </a:p>
        </p:txBody>
      </p:sp>
      <p:sp>
        <p:nvSpPr>
          <p:cNvPr id="84999" name="Rectangle 7"/>
          <p:cNvSpPr>
            <a:spLocks noGrp="1" noChangeArrowheads="1"/>
          </p:cNvSpPr>
          <p:nvPr>
            <p:ph type="sldNum" sz="quarter" idx="5"/>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smtClean="0"/>
            </a:lvl1pPr>
          </a:lstStyle>
          <a:p>
            <a:pPr>
              <a:defRPr/>
            </a:pPr>
            <a:fld id="{8B8D514B-A65D-47F0-971D-D8FDBCB838C8}"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charset="0"/>
        <a:ea typeface="+mn-ea"/>
        <a:cs typeface="+mn-cs"/>
      </a:defRPr>
    </a:lvl1pPr>
    <a:lvl2pPr marL="457200" algn="l" rtl="0" eaLnBrk="0" fontAlgn="base" hangingPunct="0">
      <a:spcBef>
        <a:spcPct val="30000"/>
      </a:spcBef>
      <a:spcAft>
        <a:spcPct val="0"/>
      </a:spcAft>
      <a:defRPr sz="1200" kern="1200">
        <a:solidFill>
          <a:schemeClr val="tx1"/>
        </a:solidFill>
        <a:latin typeface="Times" charset="0"/>
        <a:ea typeface="+mn-ea"/>
        <a:cs typeface="+mn-cs"/>
      </a:defRPr>
    </a:lvl2pPr>
    <a:lvl3pPr marL="914400" algn="l" rtl="0" eaLnBrk="0" fontAlgn="base" hangingPunct="0">
      <a:spcBef>
        <a:spcPct val="30000"/>
      </a:spcBef>
      <a:spcAft>
        <a:spcPct val="0"/>
      </a:spcAft>
      <a:defRPr sz="1200" kern="1200">
        <a:solidFill>
          <a:schemeClr val="tx1"/>
        </a:solidFill>
        <a:latin typeface="Times" charset="0"/>
        <a:ea typeface="+mn-ea"/>
        <a:cs typeface="+mn-cs"/>
      </a:defRPr>
    </a:lvl3pPr>
    <a:lvl4pPr marL="1371600" algn="l" rtl="0" eaLnBrk="0" fontAlgn="base" hangingPunct="0">
      <a:spcBef>
        <a:spcPct val="30000"/>
      </a:spcBef>
      <a:spcAft>
        <a:spcPct val="0"/>
      </a:spcAft>
      <a:defRPr sz="1200" kern="1200">
        <a:solidFill>
          <a:schemeClr val="tx1"/>
        </a:solidFill>
        <a:latin typeface="Times" charset="0"/>
        <a:ea typeface="+mn-ea"/>
        <a:cs typeface="+mn-cs"/>
      </a:defRPr>
    </a:lvl4pPr>
    <a:lvl5pPr marL="1828800" algn="l" rtl="0" eaLnBrk="0" fontAlgn="base" hangingPunct="0">
      <a:spcBef>
        <a:spcPct val="30000"/>
      </a:spcBef>
      <a:spcAft>
        <a:spcPct val="0"/>
      </a:spcAft>
      <a:defRPr sz="1200" kern="1200">
        <a:solidFill>
          <a:schemeClr val="tx1"/>
        </a:solidFill>
        <a:latin typeface="Times"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8" name="Title 7"/>
          <p:cNvSpPr>
            <a:spLocks noGrp="1"/>
          </p:cNvSpPr>
          <p:nvPr>
            <p:ph type="ctrTitle"/>
          </p:nvPr>
        </p:nvSpPr>
        <p:spPr>
          <a:xfrm>
            <a:off x="422030" y="1371600"/>
            <a:ext cx="8229600" cy="1828800"/>
          </a:xfrm>
        </p:spPr>
        <p:txBody>
          <a:bodyPr vert="horz" lIns="45720" tIns="0" rIns="45720" bIns="0" anchor="b">
            <a:normAutofit/>
            <a:scene3d>
              <a:camera prst="orthographicFront"/>
              <a:lightRig rig="soft" dir="t">
                <a:rot lat="0" lon="0" rev="17220000"/>
              </a:lightRig>
            </a:scene3d>
            <a:sp3d prstMaterial="softEdge">
              <a:bevelT w="38100" h="38100"/>
            </a:sp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en-US" smtClean="0"/>
              <a:t>Click to edit Master title style</a:t>
            </a:r>
            <a:endParaRPr kumimoji="0" lang="en-US"/>
          </a:p>
        </p:txBody>
      </p:sp>
      <p:sp>
        <p:nvSpPr>
          <p:cNvPr id="28" name="Date Placeholder 27"/>
          <p:cNvSpPr>
            <a:spLocks noGrp="1"/>
          </p:cNvSpPr>
          <p:nvPr>
            <p:ph type="dt" sz="half" idx="10"/>
          </p:nvPr>
        </p:nvSpPr>
        <p:spPr/>
        <p:txBody>
          <a:bodyPr/>
          <a:lstStyle/>
          <a:p>
            <a:pPr>
              <a:defRPr/>
            </a:pPr>
            <a:endParaRPr lang="en-US"/>
          </a:p>
        </p:txBody>
      </p:sp>
      <p:sp>
        <p:nvSpPr>
          <p:cNvPr id="17" name="Footer Placeholder 16"/>
          <p:cNvSpPr>
            <a:spLocks noGrp="1"/>
          </p:cNvSpPr>
          <p:nvPr>
            <p:ph type="ftr" sz="quarter" idx="11"/>
          </p:nvPr>
        </p:nvSpPr>
        <p:spPr/>
        <p:txBody>
          <a:bodyPr/>
          <a:lstStyle/>
          <a:p>
            <a:pPr>
              <a:defRPr/>
            </a:pPr>
            <a:endParaRPr lang="en-US"/>
          </a:p>
        </p:txBody>
      </p:sp>
      <p:sp>
        <p:nvSpPr>
          <p:cNvPr id="29" name="Slide Number Placeholder 28"/>
          <p:cNvSpPr>
            <a:spLocks noGrp="1"/>
          </p:cNvSpPr>
          <p:nvPr>
            <p:ph type="sldNum" sz="quarter" idx="12"/>
          </p:nvPr>
        </p:nvSpPr>
        <p:spPr/>
        <p:txBody>
          <a:bodyPr/>
          <a:lstStyle/>
          <a:p>
            <a:pPr>
              <a:defRPr/>
            </a:pPr>
            <a:fld id="{D3A2A6E3-544E-4D33-BDB9-A087EE925326}" type="slidenum">
              <a:rPr lang="en-US" smtClean="0"/>
              <a:pPr>
                <a:defRPr/>
              </a:pPr>
              <a:t>‹#›</a:t>
            </a:fld>
            <a:endParaRPr lang="en-US"/>
          </a:p>
        </p:txBody>
      </p:sp>
      <p:sp>
        <p:nvSpPr>
          <p:cNvPr id="9" name="Subtitle 8"/>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6B842FF6-8260-4BCD-A188-3499D1F90E3A}" type="slidenum">
              <a:rPr lang="en-US" smtClean="0"/>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102DF116-FDCB-459C-95D1-8FD51E6CA2B7}" type="slidenum">
              <a:rPr lang="en-US" smtClean="0"/>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BA9B2962-92F1-4B0E-AD6A-8AD1E456B023}" type="slidenum">
              <a:rPr lang="en-US" smtClean="0"/>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3">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600200" y="609600"/>
            <a:ext cx="7086600" cy="1828800"/>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600200" y="2507786"/>
            <a:ext cx="7086600" cy="1509712"/>
          </a:xfrm>
        </p:spPr>
        <p:txBody>
          <a:bodyPr anchor="t"/>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a:xfrm>
            <a:off x="7924800" y="6416675"/>
            <a:ext cx="762000" cy="365125"/>
          </a:xfrm>
        </p:spPr>
        <p:txBody>
          <a:bodyPr/>
          <a:lstStyle/>
          <a:p>
            <a:pPr>
              <a:defRPr/>
            </a:pPr>
            <a:fld id="{DCE0E3AB-8BEC-4908-91AC-01B216B5DFB7}" type="slidenum">
              <a:rPr lang="en-US" smtClean="0"/>
              <a:pPr>
                <a:defRPr/>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pPr>
              <a:defRPr/>
            </a:pPr>
            <a:endParaRPr lang="en-US"/>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p:txBody>
          <a:bodyPr/>
          <a:lstStyle/>
          <a:p>
            <a:pPr>
              <a:defRPr/>
            </a:pPr>
            <a:fld id="{98EDA24B-DD64-46BE-8A1F-E2AB8EF12680}" type="slidenum">
              <a:rPr lang="en-US" smtClean="0"/>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pPr>
              <a:defRPr/>
            </a:pPr>
            <a:endParaRPr lang="en-US"/>
          </a:p>
        </p:txBody>
      </p:sp>
      <p:sp>
        <p:nvSpPr>
          <p:cNvPr id="8" name="Footer Placeholder 7"/>
          <p:cNvSpPr>
            <a:spLocks noGrp="1"/>
          </p:cNvSpPr>
          <p:nvPr>
            <p:ph type="ftr" sz="quarter" idx="11"/>
          </p:nvPr>
        </p:nvSpPr>
        <p:spPr/>
        <p:txBody>
          <a:bodyPr/>
          <a:lstStyle/>
          <a:p>
            <a:pPr>
              <a:defRPr/>
            </a:pPr>
            <a:endParaRPr lang="en-US"/>
          </a:p>
        </p:txBody>
      </p:sp>
      <p:sp>
        <p:nvSpPr>
          <p:cNvPr id="9" name="Slide Number Placeholder 8"/>
          <p:cNvSpPr>
            <a:spLocks noGrp="1"/>
          </p:cNvSpPr>
          <p:nvPr>
            <p:ph type="sldNum" sz="quarter" idx="12"/>
          </p:nvPr>
        </p:nvSpPr>
        <p:spPr/>
        <p:txBody>
          <a:bodyPr/>
          <a:lstStyle/>
          <a:p>
            <a:pPr>
              <a:defRPr/>
            </a:pPr>
            <a:fld id="{EE77009B-F6D5-4BF1-8982-D3FC9499C102}" type="slidenum">
              <a:rPr lang="en-US" smtClean="0"/>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pPr>
              <a:defRPr/>
            </a:pPr>
            <a:endParaRPr lang="en-US"/>
          </a:p>
        </p:txBody>
      </p:sp>
      <p:sp>
        <p:nvSpPr>
          <p:cNvPr id="4" name="Footer Placeholder 3"/>
          <p:cNvSpPr>
            <a:spLocks noGrp="1"/>
          </p:cNvSpPr>
          <p:nvPr>
            <p:ph type="ftr" sz="quarter" idx="11"/>
          </p:nvPr>
        </p:nvSpPr>
        <p:spPr/>
        <p:txBody>
          <a:bodyPr/>
          <a:lstStyle/>
          <a:p>
            <a:pPr>
              <a:defRPr/>
            </a:pPr>
            <a:endParaRPr lang="en-US"/>
          </a:p>
        </p:txBody>
      </p:sp>
      <p:sp>
        <p:nvSpPr>
          <p:cNvPr id="5" name="Slide Number Placeholder 4"/>
          <p:cNvSpPr>
            <a:spLocks noGrp="1"/>
          </p:cNvSpPr>
          <p:nvPr>
            <p:ph type="sldNum" sz="quarter" idx="12"/>
          </p:nvPr>
        </p:nvSpPr>
        <p:spPr/>
        <p:txBody>
          <a:bodyPr/>
          <a:lstStyle/>
          <a:p>
            <a:pPr>
              <a:defRPr/>
            </a:pPr>
            <a:fld id="{93783119-E8B8-4A0E-8A54-905FFA7BA9DD}" type="slidenum">
              <a:rPr lang="en-US" smtClean="0"/>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endParaRPr lang="en-US"/>
          </a:p>
        </p:txBody>
      </p:sp>
      <p:sp>
        <p:nvSpPr>
          <p:cNvPr id="3" name="Footer Placeholder 2"/>
          <p:cNvSpPr>
            <a:spLocks noGrp="1"/>
          </p:cNvSpPr>
          <p:nvPr>
            <p:ph type="ftr" sz="quarter" idx="11"/>
          </p:nvPr>
        </p:nvSpPr>
        <p:spPr/>
        <p:txBody>
          <a:bodyPr/>
          <a:lstStyle/>
          <a:p>
            <a:pPr>
              <a:defRPr/>
            </a:pPr>
            <a:endParaRPr lang="en-US"/>
          </a:p>
        </p:txBody>
      </p:sp>
      <p:sp>
        <p:nvSpPr>
          <p:cNvPr id="4" name="Slide Number Placeholder 3"/>
          <p:cNvSpPr>
            <a:spLocks noGrp="1"/>
          </p:cNvSpPr>
          <p:nvPr>
            <p:ph type="sldNum" sz="quarter" idx="12"/>
          </p:nvPr>
        </p:nvSpPr>
        <p:spPr/>
        <p:txBody>
          <a:bodyPr/>
          <a:lstStyle/>
          <a:p>
            <a:pPr>
              <a:defRPr/>
            </a:pPr>
            <a:fld id="{F3144CF3-3E94-4013-8E56-D742C7ADFCA3}" type="slidenum">
              <a:rPr lang="en-US" smtClean="0"/>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vert="horz" anchor="b">
            <a:normAutofit/>
            <a:sp3d prstMaterial="softEdge"/>
          </a:bodyPr>
          <a:lstStyle>
            <a:lvl1pPr algn="l">
              <a:buNone/>
              <a:defRPr sz="2200" b="0">
                <a:ln w="6350">
                  <a:noFill/>
                </a:ln>
                <a:solidFill>
                  <a:schemeClr val="accent1">
                    <a:tint val="73000"/>
                    <a:satMod val="180000"/>
                  </a:schemeClr>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pPr>
              <a:defRPr/>
            </a:pPr>
            <a:endParaRPr lang="en-US"/>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p:txBody>
          <a:bodyPr/>
          <a:lstStyle/>
          <a:p>
            <a:pPr>
              <a:defRPr/>
            </a:pPr>
            <a:fld id="{AFC3F1B5-912F-42B9-A39B-752EB797FAB5}" type="slidenum">
              <a:rPr lang="en-US" smtClean="0"/>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en-US" smtClean="0">
                <a:solidFill>
                  <a:schemeClr val="lt1"/>
                </a:solidFill>
                <a:latin typeface="+mn-lt"/>
                <a:ea typeface="+mn-ea"/>
                <a:cs typeface="+mn-cs"/>
              </a:rPr>
              <a:t>Click icon to add picture</a:t>
            </a:r>
            <a:endParaRPr kumimoji="0" lang="en-US" dirty="0">
              <a:solidFill>
                <a:schemeClr val="lt1"/>
              </a:solidFill>
              <a:latin typeface="+mn-lt"/>
              <a:ea typeface="+mn-ea"/>
              <a:cs typeface="+mn-cs"/>
            </a:endParaRPr>
          </a:p>
        </p:txBody>
      </p:sp>
      <p:sp>
        <p:nvSpPr>
          <p:cNvPr id="4" name="Text Placeholder 3"/>
          <p:cNvSpPr>
            <a:spLocks noGrp="1"/>
          </p:cNvSpPr>
          <p:nvPr>
            <p:ph type="body" sz="half" idx="2"/>
          </p:nvPr>
        </p:nvSpPr>
        <p:spPr>
          <a:xfrm>
            <a:off x="1828800" y="1166787"/>
            <a:ext cx="5486400" cy="530352"/>
          </a:xfrm>
        </p:spPr>
        <p:txBody>
          <a:bodyPr lIns="45720" tIns="45720" rIns="45720" anchor="t"/>
          <a:lstStyle>
            <a:lvl1pPr marL="0" indent="0" algn="ctr">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pPr>
              <a:defRPr/>
            </a:pPr>
            <a:endParaRPr lang="en-US"/>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p:txBody>
          <a:bodyPr/>
          <a:lstStyle/>
          <a:p>
            <a:pPr>
              <a:defRPr/>
            </a:pPr>
            <a:fld id="{A837A6FC-91B4-4DC6-B71A-8AD5E470C645}" type="slidenum">
              <a:rPr lang="en-US" smtClean="0"/>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8229600" cy="470916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457200" y="6416675"/>
            <a:ext cx="2133600" cy="365125"/>
          </a:xfrm>
          <a:prstGeom prst="rect">
            <a:avLst/>
          </a:prstGeom>
        </p:spPr>
        <p:txBody>
          <a:bodyPr vert="horz" anchor="b"/>
          <a:lstStyle>
            <a:lvl1pPr algn="l" eaLnBrk="1" latinLnBrk="0" hangingPunct="1">
              <a:defRPr kumimoji="0" sz="1200">
                <a:solidFill>
                  <a:schemeClr val="tx1">
                    <a:shade val="50000"/>
                  </a:schemeClr>
                </a:solidFill>
              </a:defRPr>
            </a:lvl1pPr>
          </a:lstStyle>
          <a:p>
            <a:pPr>
              <a:defRPr/>
            </a:pPr>
            <a:endParaRPr lang="en-US"/>
          </a:p>
        </p:txBody>
      </p:sp>
      <p:sp>
        <p:nvSpPr>
          <p:cNvPr id="3" name="Footer Placeholder 2"/>
          <p:cNvSpPr>
            <a:spLocks noGrp="1"/>
          </p:cNvSpPr>
          <p:nvPr>
            <p:ph type="ftr" sz="quarter" idx="3"/>
          </p:nvPr>
        </p:nvSpPr>
        <p:spPr>
          <a:xfrm>
            <a:off x="3124200" y="6416675"/>
            <a:ext cx="2895600" cy="365125"/>
          </a:xfrm>
          <a:prstGeom prst="rect">
            <a:avLst/>
          </a:prstGeom>
        </p:spPr>
        <p:txBody>
          <a:bodyPr vert="horz" anchor="b"/>
          <a:lstStyle>
            <a:lvl1pPr algn="ctr" eaLnBrk="1" latinLnBrk="0" hangingPunct="1">
              <a:defRPr kumimoji="0" sz="1200">
                <a:solidFill>
                  <a:schemeClr val="tx1">
                    <a:shade val="50000"/>
                  </a:schemeClr>
                </a:solidFill>
              </a:defRPr>
            </a:lvl1pPr>
          </a:lstStyle>
          <a:p>
            <a:pPr>
              <a:defRPr/>
            </a:pPr>
            <a:endParaRPr lang="en-US"/>
          </a:p>
        </p:txBody>
      </p:sp>
      <p:sp>
        <p:nvSpPr>
          <p:cNvPr id="23" name="Slide Number Placeholder 22"/>
          <p:cNvSpPr>
            <a:spLocks noGrp="1"/>
          </p:cNvSpPr>
          <p:nvPr>
            <p:ph type="sldNum" sz="quarter" idx="4"/>
          </p:nvPr>
        </p:nvSpPr>
        <p:spPr>
          <a:xfrm>
            <a:off x="7924800" y="6416675"/>
            <a:ext cx="762000" cy="365125"/>
          </a:xfrm>
          <a:prstGeom prst="rect">
            <a:avLst/>
          </a:prstGeom>
        </p:spPr>
        <p:txBody>
          <a:bodyPr vert="horz" lIns="0" rIns="0" anchor="b"/>
          <a:lstStyle>
            <a:lvl1pPr algn="r" eaLnBrk="1" latinLnBrk="0" hangingPunct="1">
              <a:defRPr kumimoji="0" sz="1200">
                <a:solidFill>
                  <a:schemeClr val="tx1">
                    <a:shade val="50000"/>
                  </a:schemeClr>
                </a:solidFill>
              </a:defRPr>
            </a:lvl1pPr>
          </a:lstStyle>
          <a:p>
            <a:pPr>
              <a:defRPr/>
            </a:pPr>
            <a:fld id="{DBFD4DE5-78CD-44E2-AD27-F2305FC73106}" type="slidenum">
              <a:rPr lang="en-US" smtClean="0"/>
              <a:pPr>
                <a:defRPr/>
              </a:pPr>
              <a:t>‹#›</a:t>
            </a:fld>
            <a:endParaRPr lang="en-US"/>
          </a:p>
        </p:txBody>
      </p:sp>
    </p:spTree>
  </p:cSld>
  <p:clrMap bg1="dk1" tx1="lt1" bg2="dk2" tx2="lt2" accent1="accent1" accent2="accent2" accent3="accent3" accent4="accent4" accent5="accent5" accent6="accent6" hlink="hlink" folHlink="folHlink"/>
  <p:sldLayoutIdLst>
    <p:sldLayoutId id="2147483663" r:id="rId1"/>
    <p:sldLayoutId id="2147483664" r:id="rId2"/>
    <p:sldLayoutId id="2147483665" r:id="rId3"/>
    <p:sldLayoutId id="2147483666" r:id="rId4"/>
    <p:sldLayoutId id="2147483667" r:id="rId5"/>
    <p:sldLayoutId id="2147483668" r:id="rId6"/>
    <p:sldLayoutId id="2147483669" r:id="rId7"/>
    <p:sldLayoutId id="2147483670" r:id="rId8"/>
    <p:sldLayoutId id="2147483671" r:id="rId9"/>
    <p:sldLayoutId id="2147483672" r:id="rId10"/>
    <p:sldLayoutId id="2147483673" r:id="rId11"/>
  </p:sldLayoutIdLst>
  <p:hf hdr="0" ftr="0" dt="0"/>
  <p:txStyles>
    <p:titleStyle>
      <a:lvl1pPr algn="ctr" rtl="0"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48640" indent="-411480" algn="l" rtl="0"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l" rtl="0"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l" rtl="0"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l" rtl="0"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0.gif"/><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6.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6.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CA" dirty="0" smtClean="0"/>
              <a:t>Nervous system </a:t>
            </a:r>
            <a:endParaRPr lang="en-CA" dirty="0"/>
          </a:p>
        </p:txBody>
      </p:sp>
      <p:sp>
        <p:nvSpPr>
          <p:cNvPr id="3" name="Subtitle 2"/>
          <p:cNvSpPr>
            <a:spLocks noGrp="1"/>
          </p:cNvSpPr>
          <p:nvPr>
            <p:ph type="subTitle" idx="1"/>
          </p:nvPr>
        </p:nvSpPr>
        <p:spPr/>
        <p:txBody>
          <a:bodyPr/>
          <a:lstStyle/>
          <a:p>
            <a:r>
              <a:rPr lang="en-CA" dirty="0" smtClean="0"/>
              <a:t>Alex L. &amp; Ryan S.</a:t>
            </a:r>
            <a:endParaRPr lang="en-CA"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lstStyle/>
          <a:p>
            <a:pPr eaLnBrk="1" hangingPunct="1">
              <a:defRPr/>
            </a:pPr>
            <a:r>
              <a:rPr lang="en-US" smtClean="0"/>
              <a:t>How Neurons Communicate</a:t>
            </a:r>
          </a:p>
        </p:txBody>
      </p:sp>
      <p:sp>
        <p:nvSpPr>
          <p:cNvPr id="10244" name="Rectangle 3"/>
          <p:cNvSpPr>
            <a:spLocks noGrp="1" noChangeArrowheads="1"/>
          </p:cNvSpPr>
          <p:nvPr>
            <p:ph idx="1"/>
          </p:nvPr>
        </p:nvSpPr>
        <p:spPr/>
        <p:txBody>
          <a:bodyPr/>
          <a:lstStyle/>
          <a:p>
            <a:pPr eaLnBrk="1" hangingPunct="1"/>
            <a:r>
              <a:rPr lang="en-US" i="1" smtClean="0"/>
              <a:t>Synaptic Transmission</a:t>
            </a:r>
            <a:endParaRPr lang="en-US" smtClean="0"/>
          </a:p>
          <a:p>
            <a:pPr eaLnBrk="1" hangingPunct="1"/>
            <a:r>
              <a:rPr lang="en-US" smtClean="0"/>
              <a:t>Neurons do NOT make physical contact</a:t>
            </a:r>
          </a:p>
          <a:p>
            <a:pPr eaLnBrk="1" hangingPunct="1"/>
            <a:r>
              <a:rPr lang="en-US" i="1" smtClean="0"/>
              <a:t>Communicate with chemicals!</a:t>
            </a:r>
            <a:endParaRPr lang="en-US" smtClean="0"/>
          </a:p>
          <a:p>
            <a:pPr eaLnBrk="1" hangingPunct="1"/>
            <a:r>
              <a:rPr lang="en-US" smtClean="0"/>
              <a:t>Synaptic cleft</a:t>
            </a:r>
          </a:p>
          <a:p>
            <a:pPr lvl="1" eaLnBrk="1" hangingPunct="1"/>
            <a:r>
              <a:rPr lang="en-US" smtClean="0"/>
              <a:t>Gap between axon terminal &amp; dendrite</a:t>
            </a:r>
          </a:p>
          <a:p>
            <a:pPr lvl="1" eaLnBrk="1" hangingPunct="1">
              <a:buFontTx/>
              <a:buNone/>
            </a:pPr>
            <a:endParaRPr lang="en-US" smtClean="0"/>
          </a:p>
        </p:txBody>
      </p:sp>
      <p:sp>
        <p:nvSpPr>
          <p:cNvPr id="10242" name="Slide Number Placeholder 5"/>
          <p:cNvSpPr>
            <a:spLocks noGrp="1"/>
          </p:cNvSpPr>
          <p:nvPr>
            <p:ph type="sldNum" sz="quarter" idx="12"/>
          </p:nvPr>
        </p:nvSpPr>
        <p:spPr>
          <a:noFill/>
        </p:spPr>
        <p:txBody>
          <a:bodyPr/>
          <a:lstStyle/>
          <a:p>
            <a:fld id="{45E2DD5B-8517-49D7-9F57-998D3FAEAD51}" type="slidenum">
              <a:rPr lang="en-US"/>
              <a:pPr/>
              <a:t>10</a:t>
            </a:fld>
            <a:endParaRPr lang="en-US"/>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92" name="Rectangle 4"/>
          <p:cNvSpPr>
            <a:spLocks noGrp="1" noChangeArrowheads="1"/>
          </p:cNvSpPr>
          <p:nvPr>
            <p:ph type="title"/>
          </p:nvPr>
        </p:nvSpPr>
        <p:spPr/>
        <p:txBody>
          <a:bodyPr/>
          <a:lstStyle/>
          <a:p>
            <a:pPr eaLnBrk="1" hangingPunct="1">
              <a:defRPr/>
            </a:pPr>
            <a:r>
              <a:rPr lang="en-US" smtClean="0"/>
              <a:t>How Neurons Communicate</a:t>
            </a:r>
          </a:p>
        </p:txBody>
      </p:sp>
      <p:sp>
        <p:nvSpPr>
          <p:cNvPr id="11266" name="Slide Number Placeholder 4"/>
          <p:cNvSpPr>
            <a:spLocks noGrp="1"/>
          </p:cNvSpPr>
          <p:nvPr>
            <p:ph type="sldNum" sz="quarter" idx="12"/>
          </p:nvPr>
        </p:nvSpPr>
        <p:spPr>
          <a:noFill/>
        </p:spPr>
        <p:txBody>
          <a:bodyPr/>
          <a:lstStyle/>
          <a:p>
            <a:fld id="{F8784F32-8D85-4E4D-BCEC-090978085159}" type="slidenum">
              <a:rPr lang="en-US"/>
              <a:pPr/>
              <a:t>11</a:t>
            </a:fld>
            <a:endParaRPr lang="en-US"/>
          </a:p>
        </p:txBody>
      </p:sp>
      <p:pic>
        <p:nvPicPr>
          <p:cNvPr id="11268" name="Picture 5"/>
          <p:cNvPicPr>
            <a:picLocks noChangeAspect="1" noChangeArrowheads="1"/>
          </p:cNvPicPr>
          <p:nvPr/>
        </p:nvPicPr>
        <p:blipFill>
          <a:blip r:embed="rId2" cstate="print"/>
          <a:srcRect/>
          <a:stretch>
            <a:fillRect/>
          </a:stretch>
        </p:blipFill>
        <p:spPr bwMode="auto">
          <a:xfrm>
            <a:off x="1143000" y="1295400"/>
            <a:ext cx="6629400" cy="4875213"/>
          </a:xfrm>
          <a:prstGeom prst="rect">
            <a:avLst/>
          </a:prstGeom>
          <a:noFill/>
          <a:ln w="9525">
            <a:noFill/>
            <a:miter lim="800000"/>
            <a:headEnd/>
            <a:tailEnd/>
          </a:ln>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p:txBody>
          <a:bodyPr/>
          <a:lstStyle/>
          <a:p>
            <a:pPr eaLnBrk="1" hangingPunct="1">
              <a:defRPr/>
            </a:pPr>
            <a:r>
              <a:rPr lang="en-US" smtClean="0"/>
              <a:t>How Neurons Communicate</a:t>
            </a:r>
          </a:p>
        </p:txBody>
      </p:sp>
      <p:sp>
        <p:nvSpPr>
          <p:cNvPr id="12292" name="Rectangle 3"/>
          <p:cNvSpPr>
            <a:spLocks noGrp="1" noChangeArrowheads="1"/>
          </p:cNvSpPr>
          <p:nvPr>
            <p:ph idx="1"/>
          </p:nvPr>
        </p:nvSpPr>
        <p:spPr/>
        <p:txBody>
          <a:bodyPr/>
          <a:lstStyle/>
          <a:p>
            <a:pPr eaLnBrk="1" hangingPunct="1"/>
            <a:r>
              <a:rPr lang="en-US" b="1" i="1" smtClean="0"/>
              <a:t>Chemical part of electrochemical process</a:t>
            </a:r>
            <a:endParaRPr lang="en-US" smtClean="0"/>
          </a:p>
          <a:p>
            <a:pPr eaLnBrk="1" hangingPunct="1"/>
            <a:r>
              <a:rPr lang="en-US" smtClean="0"/>
              <a:t>Neurotransmitters</a:t>
            </a:r>
          </a:p>
          <a:p>
            <a:pPr lvl="1" eaLnBrk="1" hangingPunct="1"/>
            <a:r>
              <a:rPr lang="en-US" smtClean="0"/>
              <a:t>Chemicals produced by neurons</a:t>
            </a:r>
          </a:p>
          <a:p>
            <a:pPr lvl="1" eaLnBrk="1" hangingPunct="1"/>
            <a:r>
              <a:rPr lang="en-US" smtClean="0"/>
              <a:t>Synthesized inside neuron</a:t>
            </a:r>
          </a:p>
          <a:p>
            <a:pPr lvl="1" eaLnBrk="1" hangingPunct="1"/>
            <a:r>
              <a:rPr lang="en-US" smtClean="0"/>
              <a:t>Stored in synaptic vesicles</a:t>
            </a:r>
          </a:p>
          <a:p>
            <a:pPr lvl="1" eaLnBrk="1" hangingPunct="1"/>
            <a:r>
              <a:rPr lang="en-US" smtClean="0"/>
              <a:t>Released by presynaptic neuron</a:t>
            </a:r>
          </a:p>
          <a:p>
            <a:pPr eaLnBrk="1" hangingPunct="1"/>
            <a:r>
              <a:rPr lang="en-US" smtClean="0"/>
              <a:t>Bind to </a:t>
            </a:r>
            <a:r>
              <a:rPr lang="en-US" i="1" smtClean="0"/>
              <a:t>receptor sites</a:t>
            </a:r>
            <a:r>
              <a:rPr lang="en-US" smtClean="0"/>
              <a:t> in postsynaptic neuron</a:t>
            </a:r>
          </a:p>
          <a:p>
            <a:pPr lvl="1" eaLnBrk="1" hangingPunct="1"/>
            <a:r>
              <a:rPr lang="en-US" smtClean="0"/>
              <a:t>Specific neurons bind only to specific sites!</a:t>
            </a:r>
          </a:p>
        </p:txBody>
      </p:sp>
      <p:sp>
        <p:nvSpPr>
          <p:cNvPr id="12290" name="Slide Number Placeholder 5"/>
          <p:cNvSpPr>
            <a:spLocks noGrp="1"/>
          </p:cNvSpPr>
          <p:nvPr>
            <p:ph type="sldNum" sz="quarter" idx="12"/>
          </p:nvPr>
        </p:nvSpPr>
        <p:spPr>
          <a:noFill/>
        </p:spPr>
        <p:txBody>
          <a:bodyPr/>
          <a:lstStyle/>
          <a:p>
            <a:fld id="{2A837156-6BA6-4A30-B7D3-BAAE67310FDA}" type="slidenum">
              <a:rPr lang="en-US"/>
              <a:pPr/>
              <a:t>12</a:t>
            </a:fld>
            <a:endParaRPr lang="en-US"/>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pPr eaLnBrk="1" hangingPunct="1">
              <a:defRPr/>
            </a:pPr>
            <a:r>
              <a:rPr lang="en-US" smtClean="0"/>
              <a:t>Effect of Neurotransmitters</a:t>
            </a:r>
          </a:p>
        </p:txBody>
      </p:sp>
      <p:sp>
        <p:nvSpPr>
          <p:cNvPr id="13316" name="Rectangle 3"/>
          <p:cNvSpPr>
            <a:spLocks noGrp="1" noChangeArrowheads="1"/>
          </p:cNvSpPr>
          <p:nvPr>
            <p:ph idx="1"/>
          </p:nvPr>
        </p:nvSpPr>
        <p:spPr>
          <a:xfrm>
            <a:off x="304800" y="1219200"/>
            <a:ext cx="8458200" cy="5029200"/>
          </a:xfrm>
        </p:spPr>
        <p:txBody>
          <a:bodyPr/>
          <a:lstStyle/>
          <a:p>
            <a:pPr eaLnBrk="1" hangingPunct="1"/>
            <a:r>
              <a:rPr lang="en-US" sz="2800" b="1" smtClean="0"/>
              <a:t>Excitatory neurotransmitter</a:t>
            </a:r>
            <a:endParaRPr lang="en-US" sz="2800" smtClean="0"/>
          </a:p>
          <a:p>
            <a:pPr lvl="1" eaLnBrk="1" hangingPunct="1"/>
            <a:r>
              <a:rPr lang="en-US" sz="2400" smtClean="0"/>
              <a:t>Depolarizes neuron’s membrane</a:t>
            </a:r>
          </a:p>
          <a:p>
            <a:pPr lvl="1" eaLnBrk="1" hangingPunct="1"/>
            <a:r>
              <a:rPr lang="en-US" sz="2400" smtClean="0"/>
              <a:t>Stimulates inflow of sodium ions</a:t>
            </a:r>
          </a:p>
          <a:p>
            <a:pPr lvl="1" eaLnBrk="1" hangingPunct="1"/>
            <a:r>
              <a:rPr lang="en-US" sz="2400" b="1" i="1" smtClean="0"/>
              <a:t>Increases</a:t>
            </a:r>
            <a:r>
              <a:rPr lang="en-US" sz="2400" smtClean="0"/>
              <a:t> likelihood of action potential</a:t>
            </a:r>
          </a:p>
          <a:p>
            <a:pPr eaLnBrk="1" hangingPunct="1"/>
            <a:r>
              <a:rPr lang="en-US" sz="2800" b="1" smtClean="0"/>
              <a:t>Inhibitory neurotransmitter</a:t>
            </a:r>
            <a:endParaRPr lang="en-US" sz="2800" smtClean="0"/>
          </a:p>
          <a:p>
            <a:pPr lvl="1" eaLnBrk="1" hangingPunct="1"/>
            <a:r>
              <a:rPr lang="en-US" sz="2400" smtClean="0"/>
              <a:t>Hyperpolarizes neuron’s membrane</a:t>
            </a:r>
          </a:p>
          <a:p>
            <a:pPr lvl="1" eaLnBrk="1" hangingPunct="1"/>
            <a:r>
              <a:rPr lang="en-US" sz="2400" smtClean="0"/>
              <a:t>Stimulates ion channels to allow K+ to flow out</a:t>
            </a:r>
          </a:p>
          <a:p>
            <a:pPr lvl="1" eaLnBrk="1" hangingPunct="1"/>
            <a:r>
              <a:rPr lang="en-US" sz="2400" b="1" i="1" smtClean="0"/>
              <a:t>Decreases</a:t>
            </a:r>
            <a:r>
              <a:rPr lang="en-US" sz="2400" smtClean="0"/>
              <a:t> likelihood of action potential</a:t>
            </a:r>
          </a:p>
          <a:p>
            <a:pPr lvl="1" eaLnBrk="1" hangingPunct="1"/>
            <a:r>
              <a:rPr lang="en-US" sz="2400" i="1" smtClean="0"/>
              <a:t>Allows fine-tuning of responses</a:t>
            </a:r>
            <a:endParaRPr lang="en-US" sz="2400" smtClean="0"/>
          </a:p>
          <a:p>
            <a:pPr lvl="2" eaLnBrk="1" hangingPunct="1"/>
            <a:r>
              <a:rPr lang="en-US" sz="2000" smtClean="0"/>
              <a:t>Prevents uncoordinated discharges (e.g., seizures)</a:t>
            </a:r>
          </a:p>
          <a:p>
            <a:pPr eaLnBrk="1" hangingPunct="1">
              <a:buFontTx/>
              <a:buNone/>
            </a:pPr>
            <a:endParaRPr lang="en-US" sz="2800" smtClean="0"/>
          </a:p>
        </p:txBody>
      </p:sp>
      <p:sp>
        <p:nvSpPr>
          <p:cNvPr id="13314" name="Slide Number Placeholder 5"/>
          <p:cNvSpPr>
            <a:spLocks noGrp="1"/>
          </p:cNvSpPr>
          <p:nvPr>
            <p:ph type="sldNum" sz="quarter" idx="12"/>
          </p:nvPr>
        </p:nvSpPr>
        <p:spPr>
          <a:noFill/>
        </p:spPr>
        <p:txBody>
          <a:bodyPr/>
          <a:lstStyle/>
          <a:p>
            <a:fld id="{68B75E8C-DB64-4BD6-B83B-EF641FA4973D}" type="slidenum">
              <a:rPr lang="en-US"/>
              <a:pPr/>
              <a:t>13</a:t>
            </a:fld>
            <a:endParaRPr lang="en-US"/>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a:xfrm>
            <a:off x="152400" y="76200"/>
            <a:ext cx="8991600" cy="1143000"/>
          </a:xfrm>
        </p:spPr>
        <p:txBody>
          <a:bodyPr>
            <a:normAutofit fontScale="90000"/>
          </a:bodyPr>
          <a:lstStyle/>
          <a:p>
            <a:pPr eaLnBrk="1" hangingPunct="1">
              <a:defRPr/>
            </a:pPr>
            <a:r>
              <a:rPr lang="en-US" smtClean="0"/>
              <a:t>Deactivation of Neurotransmitters</a:t>
            </a:r>
          </a:p>
        </p:txBody>
      </p:sp>
      <p:sp>
        <p:nvSpPr>
          <p:cNvPr id="14340" name="Rectangle 3"/>
          <p:cNvSpPr>
            <a:spLocks noGrp="1" noChangeArrowheads="1"/>
          </p:cNvSpPr>
          <p:nvPr>
            <p:ph idx="1"/>
          </p:nvPr>
        </p:nvSpPr>
        <p:spPr>
          <a:xfrm>
            <a:off x="304800" y="1371600"/>
            <a:ext cx="8458200" cy="4724400"/>
          </a:xfrm>
        </p:spPr>
        <p:txBody>
          <a:bodyPr/>
          <a:lstStyle/>
          <a:p>
            <a:pPr eaLnBrk="1" hangingPunct="1"/>
            <a:r>
              <a:rPr lang="en-US" smtClean="0"/>
              <a:t>Neurotransmitters activate or inhibit neuron until deactivated</a:t>
            </a:r>
          </a:p>
          <a:p>
            <a:pPr eaLnBrk="1" hangingPunct="1"/>
            <a:r>
              <a:rPr lang="en-US" smtClean="0"/>
              <a:t>Two major ways</a:t>
            </a:r>
          </a:p>
          <a:p>
            <a:pPr lvl="1" eaLnBrk="1" hangingPunct="1"/>
            <a:r>
              <a:rPr lang="en-US" b="1" i="1" smtClean="0"/>
              <a:t>Breakdown</a:t>
            </a:r>
            <a:endParaRPr lang="en-US" smtClean="0"/>
          </a:p>
          <a:p>
            <a:pPr lvl="2" eaLnBrk="1" hangingPunct="1"/>
            <a:r>
              <a:rPr lang="en-US" smtClean="0"/>
              <a:t>Other chemicals in the synapse break down neurotransmitters into their chemical components</a:t>
            </a:r>
          </a:p>
          <a:p>
            <a:pPr lvl="1" eaLnBrk="1" hangingPunct="1"/>
            <a:r>
              <a:rPr lang="en-US" b="1" i="1" smtClean="0"/>
              <a:t>Reuptake</a:t>
            </a:r>
            <a:endParaRPr lang="en-US" smtClean="0"/>
          </a:p>
          <a:p>
            <a:pPr lvl="2" eaLnBrk="1" hangingPunct="1"/>
            <a:r>
              <a:rPr lang="en-US" smtClean="0"/>
              <a:t>Neurotransmitters are taken back into presynaptic axon terminal</a:t>
            </a:r>
          </a:p>
        </p:txBody>
      </p:sp>
      <p:sp>
        <p:nvSpPr>
          <p:cNvPr id="14338" name="Slide Number Placeholder 5"/>
          <p:cNvSpPr>
            <a:spLocks noGrp="1"/>
          </p:cNvSpPr>
          <p:nvPr>
            <p:ph type="sldNum" sz="quarter" idx="12"/>
          </p:nvPr>
        </p:nvSpPr>
        <p:spPr>
          <a:noFill/>
        </p:spPr>
        <p:txBody>
          <a:bodyPr/>
          <a:lstStyle/>
          <a:p>
            <a:fld id="{054F2913-66FE-44E7-A7C7-0F9524BF9DCA}" type="slidenum">
              <a:rPr lang="en-US"/>
              <a:pPr/>
              <a:t>14</a:t>
            </a:fld>
            <a:endParaRPr lang="en-US"/>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a:xfrm>
            <a:off x="152400" y="76200"/>
            <a:ext cx="8305800" cy="1143000"/>
          </a:xfrm>
        </p:spPr>
        <p:txBody>
          <a:bodyPr>
            <a:normAutofit fontScale="90000"/>
          </a:bodyPr>
          <a:lstStyle/>
          <a:p>
            <a:pPr eaLnBrk="1" hangingPunct="1">
              <a:defRPr/>
            </a:pPr>
            <a:r>
              <a:rPr lang="en-US" smtClean="0"/>
              <a:t>Specialized Transmitter Systems</a:t>
            </a:r>
          </a:p>
        </p:txBody>
      </p:sp>
      <p:sp>
        <p:nvSpPr>
          <p:cNvPr id="15364" name="Rectangle 3"/>
          <p:cNvSpPr>
            <a:spLocks noGrp="1" noChangeArrowheads="1"/>
          </p:cNvSpPr>
          <p:nvPr>
            <p:ph idx="1"/>
          </p:nvPr>
        </p:nvSpPr>
        <p:spPr>
          <a:xfrm>
            <a:off x="304800" y="1447800"/>
            <a:ext cx="8458200" cy="4648200"/>
          </a:xfrm>
        </p:spPr>
        <p:txBody>
          <a:bodyPr/>
          <a:lstStyle/>
          <a:p>
            <a:pPr eaLnBrk="1" hangingPunct="1"/>
            <a:r>
              <a:rPr lang="en-US" b="1" smtClean="0"/>
              <a:t>Specialists and generalists</a:t>
            </a:r>
            <a:endParaRPr lang="en-US" smtClean="0"/>
          </a:p>
          <a:p>
            <a:pPr eaLnBrk="1" hangingPunct="1"/>
            <a:r>
              <a:rPr lang="en-US" b="1" smtClean="0"/>
              <a:t>Acetylcholine (ACh)</a:t>
            </a:r>
            <a:endParaRPr lang="en-US" smtClean="0"/>
          </a:p>
          <a:p>
            <a:pPr lvl="1" eaLnBrk="1" hangingPunct="1"/>
            <a:r>
              <a:rPr lang="en-US" smtClean="0"/>
              <a:t>Involved in memory and muscle activity</a:t>
            </a:r>
          </a:p>
          <a:p>
            <a:pPr eaLnBrk="1" hangingPunct="1"/>
            <a:r>
              <a:rPr lang="en-US" b="1" smtClean="0"/>
              <a:t>Dopamine </a:t>
            </a:r>
            <a:endParaRPr lang="en-US" smtClean="0"/>
          </a:p>
          <a:p>
            <a:pPr lvl="1" eaLnBrk="1" hangingPunct="1"/>
            <a:r>
              <a:rPr lang="en-US" smtClean="0"/>
              <a:t>An excitatory transmitter</a:t>
            </a:r>
          </a:p>
          <a:p>
            <a:pPr eaLnBrk="1" hangingPunct="1"/>
            <a:endParaRPr lang="en-US" smtClean="0"/>
          </a:p>
        </p:txBody>
      </p:sp>
      <p:sp>
        <p:nvSpPr>
          <p:cNvPr id="15362" name="Slide Number Placeholder 5"/>
          <p:cNvSpPr>
            <a:spLocks noGrp="1"/>
          </p:cNvSpPr>
          <p:nvPr>
            <p:ph type="sldNum" sz="quarter" idx="12"/>
          </p:nvPr>
        </p:nvSpPr>
        <p:spPr>
          <a:noFill/>
        </p:spPr>
        <p:txBody>
          <a:bodyPr/>
          <a:lstStyle/>
          <a:p>
            <a:fld id="{0214A85D-B942-478E-B7B2-A7B343D18B04}" type="slidenum">
              <a:rPr lang="en-US"/>
              <a:pPr/>
              <a:t>15</a:t>
            </a:fld>
            <a:endParaRPr lang="en-US"/>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a:xfrm>
            <a:off x="228600" y="76200"/>
            <a:ext cx="8229600" cy="1143000"/>
          </a:xfrm>
        </p:spPr>
        <p:txBody>
          <a:bodyPr>
            <a:normAutofit fontScale="90000"/>
          </a:bodyPr>
          <a:lstStyle/>
          <a:p>
            <a:pPr eaLnBrk="1" hangingPunct="1">
              <a:defRPr/>
            </a:pPr>
            <a:r>
              <a:rPr lang="en-US" smtClean="0"/>
              <a:t>Specialized Transmitter Systems</a:t>
            </a:r>
          </a:p>
        </p:txBody>
      </p:sp>
      <p:sp>
        <p:nvSpPr>
          <p:cNvPr id="16388" name="Rectangle 3"/>
          <p:cNvSpPr>
            <a:spLocks noGrp="1" noChangeArrowheads="1"/>
          </p:cNvSpPr>
          <p:nvPr>
            <p:ph idx="1"/>
          </p:nvPr>
        </p:nvSpPr>
        <p:spPr>
          <a:xfrm>
            <a:off x="304800" y="1371600"/>
            <a:ext cx="8458200" cy="4724400"/>
          </a:xfrm>
        </p:spPr>
        <p:txBody>
          <a:bodyPr/>
          <a:lstStyle/>
          <a:p>
            <a:pPr eaLnBrk="1" hangingPunct="1"/>
            <a:r>
              <a:rPr lang="en-US" b="1" smtClean="0"/>
              <a:t>Serotonin</a:t>
            </a:r>
            <a:endParaRPr lang="en-US" smtClean="0"/>
          </a:p>
          <a:p>
            <a:pPr lvl="1" eaLnBrk="1" hangingPunct="1"/>
            <a:r>
              <a:rPr lang="en-US" smtClean="0"/>
              <a:t>Enhances mood, eating, sleep, and sexual behavior</a:t>
            </a:r>
            <a:endParaRPr lang="en-US" b="1" smtClean="0">
              <a:solidFill>
                <a:srgbClr val="FF0000"/>
              </a:solidFill>
            </a:endParaRPr>
          </a:p>
          <a:p>
            <a:pPr eaLnBrk="1" hangingPunct="1"/>
            <a:r>
              <a:rPr lang="en-US" b="1" smtClean="0"/>
              <a:t>Endorphins</a:t>
            </a:r>
            <a:endParaRPr lang="en-US" smtClean="0"/>
          </a:p>
          <a:p>
            <a:pPr lvl="1" eaLnBrk="1" hangingPunct="1"/>
            <a:r>
              <a:rPr lang="en-US" smtClean="0"/>
              <a:t>Reduce pain and increase feeling of well-being</a:t>
            </a:r>
          </a:p>
          <a:p>
            <a:pPr eaLnBrk="1" hangingPunct="1"/>
            <a:r>
              <a:rPr lang="en-US" b="1" smtClean="0"/>
              <a:t>Neuromodulators</a:t>
            </a:r>
            <a:endParaRPr lang="en-US" smtClean="0"/>
          </a:p>
          <a:p>
            <a:pPr lvl="1" eaLnBrk="1" hangingPunct="1"/>
            <a:r>
              <a:rPr lang="en-US" smtClean="0"/>
              <a:t>Widespread, generalized effect</a:t>
            </a:r>
          </a:p>
        </p:txBody>
      </p:sp>
      <p:sp>
        <p:nvSpPr>
          <p:cNvPr id="16386" name="Slide Number Placeholder 5"/>
          <p:cNvSpPr>
            <a:spLocks noGrp="1"/>
          </p:cNvSpPr>
          <p:nvPr>
            <p:ph type="sldNum" sz="quarter" idx="12"/>
          </p:nvPr>
        </p:nvSpPr>
        <p:spPr>
          <a:noFill/>
        </p:spPr>
        <p:txBody>
          <a:bodyPr/>
          <a:lstStyle/>
          <a:p>
            <a:fld id="{00C50E8C-4CDB-4D97-BB43-D76F775CC338}" type="slidenum">
              <a:rPr lang="en-US"/>
              <a:pPr/>
              <a:t>16</a:t>
            </a:fld>
            <a:endParaRPr lang="en-US"/>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Rectangle 2"/>
          <p:cNvSpPr>
            <a:spLocks noGrp="1" noChangeArrowheads="1"/>
          </p:cNvSpPr>
          <p:nvPr>
            <p:ph type="title"/>
          </p:nvPr>
        </p:nvSpPr>
        <p:spPr/>
        <p:txBody>
          <a:bodyPr/>
          <a:lstStyle/>
          <a:p>
            <a:pPr eaLnBrk="1" hangingPunct="1">
              <a:defRPr/>
            </a:pPr>
            <a:r>
              <a:rPr lang="en-US" smtClean="0"/>
              <a:t>Nervous System</a:t>
            </a:r>
          </a:p>
        </p:txBody>
      </p:sp>
      <p:sp>
        <p:nvSpPr>
          <p:cNvPr id="17412" name="Rectangle 3"/>
          <p:cNvSpPr>
            <a:spLocks noGrp="1" noChangeArrowheads="1"/>
          </p:cNvSpPr>
          <p:nvPr>
            <p:ph idx="1"/>
          </p:nvPr>
        </p:nvSpPr>
        <p:spPr/>
        <p:txBody>
          <a:bodyPr/>
          <a:lstStyle/>
          <a:p>
            <a:pPr eaLnBrk="1" hangingPunct="1"/>
            <a:r>
              <a:rPr lang="en-US" smtClean="0"/>
              <a:t>3 major types of neurons</a:t>
            </a:r>
            <a:endParaRPr lang="en-US" sz="2800" smtClean="0"/>
          </a:p>
          <a:p>
            <a:pPr eaLnBrk="1" hangingPunct="1"/>
            <a:r>
              <a:rPr lang="en-US" b="1" i="1" smtClean="0"/>
              <a:t>Sensory</a:t>
            </a:r>
            <a:r>
              <a:rPr lang="en-US" b="1" smtClean="0"/>
              <a:t>:</a:t>
            </a:r>
            <a:r>
              <a:rPr lang="en-US" smtClean="0"/>
              <a:t>  Carry input messages from sense organs </a:t>
            </a:r>
            <a:r>
              <a:rPr lang="en-US" b="1" i="1" smtClean="0"/>
              <a:t>to</a:t>
            </a:r>
            <a:r>
              <a:rPr lang="en-US" smtClean="0"/>
              <a:t> spinal cord &amp; brain</a:t>
            </a:r>
          </a:p>
          <a:p>
            <a:pPr eaLnBrk="1" hangingPunct="1"/>
            <a:r>
              <a:rPr lang="en-US" b="1" i="1" smtClean="0"/>
              <a:t>Motor</a:t>
            </a:r>
            <a:r>
              <a:rPr lang="en-US" b="1" smtClean="0"/>
              <a:t>:</a:t>
            </a:r>
            <a:r>
              <a:rPr lang="en-US" smtClean="0"/>
              <a:t>  Transmit impulses </a:t>
            </a:r>
            <a:r>
              <a:rPr lang="en-US" b="1" i="1" smtClean="0"/>
              <a:t>from</a:t>
            </a:r>
            <a:r>
              <a:rPr lang="en-US" smtClean="0"/>
              <a:t> brain &amp; spinal cord to muscles &amp; organs</a:t>
            </a:r>
          </a:p>
          <a:p>
            <a:pPr eaLnBrk="1" hangingPunct="1"/>
            <a:r>
              <a:rPr lang="en-US" b="1" i="1" smtClean="0"/>
              <a:t>Interneurons</a:t>
            </a:r>
            <a:r>
              <a:rPr lang="en-US" b="1" smtClean="0"/>
              <a:t>:</a:t>
            </a:r>
            <a:r>
              <a:rPr lang="en-US" smtClean="0"/>
              <a:t>  Connective or associative functions in nervous system</a:t>
            </a:r>
          </a:p>
        </p:txBody>
      </p:sp>
      <p:sp>
        <p:nvSpPr>
          <p:cNvPr id="17410" name="Slide Number Placeholder 5"/>
          <p:cNvSpPr>
            <a:spLocks noGrp="1"/>
          </p:cNvSpPr>
          <p:nvPr>
            <p:ph type="sldNum" sz="quarter" idx="12"/>
          </p:nvPr>
        </p:nvSpPr>
        <p:spPr>
          <a:noFill/>
        </p:spPr>
        <p:txBody>
          <a:bodyPr/>
          <a:lstStyle/>
          <a:p>
            <a:fld id="{8C24659F-5EA5-47F4-B00D-66858D2EC838}" type="slidenum">
              <a:rPr lang="en-US"/>
              <a:pPr/>
              <a:t>17</a:t>
            </a:fld>
            <a:endParaRPr lang="en-US"/>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p:txBody>
          <a:bodyPr/>
          <a:lstStyle/>
          <a:p>
            <a:pPr eaLnBrk="1" hangingPunct="1">
              <a:defRPr/>
            </a:pPr>
            <a:r>
              <a:rPr lang="en-US" smtClean="0"/>
              <a:t>Divisions of Nervous System</a:t>
            </a:r>
          </a:p>
        </p:txBody>
      </p:sp>
      <p:sp>
        <p:nvSpPr>
          <p:cNvPr id="18436" name="Rectangle 3"/>
          <p:cNvSpPr>
            <a:spLocks noGrp="1" noChangeArrowheads="1"/>
          </p:cNvSpPr>
          <p:nvPr>
            <p:ph idx="1"/>
          </p:nvPr>
        </p:nvSpPr>
        <p:spPr/>
        <p:txBody>
          <a:bodyPr/>
          <a:lstStyle/>
          <a:p>
            <a:pPr eaLnBrk="1" hangingPunct="1"/>
            <a:r>
              <a:rPr lang="en-US" b="1" smtClean="0"/>
              <a:t>Central Nervous System (CNS)</a:t>
            </a:r>
            <a:endParaRPr lang="en-US" smtClean="0"/>
          </a:p>
          <a:p>
            <a:pPr lvl="1" eaLnBrk="1" hangingPunct="1"/>
            <a:r>
              <a:rPr lang="en-US" smtClean="0"/>
              <a:t>Brain and Spinal Cord</a:t>
            </a:r>
          </a:p>
          <a:p>
            <a:pPr eaLnBrk="1" hangingPunct="1"/>
            <a:r>
              <a:rPr lang="en-US" b="1" smtClean="0"/>
              <a:t>Peripheral Nervous System</a:t>
            </a:r>
            <a:endParaRPr lang="en-US" smtClean="0"/>
          </a:p>
          <a:p>
            <a:pPr lvl="1" eaLnBrk="1" hangingPunct="1"/>
            <a:r>
              <a:rPr lang="en-US" smtClean="0"/>
              <a:t>Connects CNS with muscles, glands, and sensory receptors</a:t>
            </a:r>
          </a:p>
        </p:txBody>
      </p:sp>
      <p:sp>
        <p:nvSpPr>
          <p:cNvPr id="18434" name="Slide Number Placeholder 5"/>
          <p:cNvSpPr>
            <a:spLocks noGrp="1"/>
          </p:cNvSpPr>
          <p:nvPr>
            <p:ph type="sldNum" sz="quarter" idx="12"/>
          </p:nvPr>
        </p:nvSpPr>
        <p:spPr>
          <a:noFill/>
        </p:spPr>
        <p:txBody>
          <a:bodyPr/>
          <a:lstStyle/>
          <a:p>
            <a:fld id="{646B497B-223B-49F8-AA4B-3BAD1C6B091B}" type="slidenum">
              <a:rPr lang="en-US"/>
              <a:pPr/>
              <a:t>18</a:t>
            </a:fld>
            <a:endParaRPr lang="en-US"/>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40" name="Rectangle 4"/>
          <p:cNvSpPr>
            <a:spLocks noGrp="1" noChangeArrowheads="1"/>
          </p:cNvSpPr>
          <p:nvPr>
            <p:ph type="title"/>
          </p:nvPr>
        </p:nvSpPr>
        <p:spPr/>
        <p:txBody>
          <a:bodyPr/>
          <a:lstStyle/>
          <a:p>
            <a:pPr eaLnBrk="1" hangingPunct="1">
              <a:defRPr/>
            </a:pPr>
            <a:r>
              <a:rPr lang="en-US" smtClean="0"/>
              <a:t>Divisions of Nervous System</a:t>
            </a:r>
          </a:p>
        </p:txBody>
      </p:sp>
      <p:sp>
        <p:nvSpPr>
          <p:cNvPr id="19458" name="Slide Number Placeholder 4"/>
          <p:cNvSpPr>
            <a:spLocks noGrp="1"/>
          </p:cNvSpPr>
          <p:nvPr>
            <p:ph type="sldNum" sz="quarter" idx="12"/>
          </p:nvPr>
        </p:nvSpPr>
        <p:spPr>
          <a:noFill/>
        </p:spPr>
        <p:txBody>
          <a:bodyPr/>
          <a:lstStyle/>
          <a:p>
            <a:fld id="{EEBF81CE-6D79-4607-BFA1-52D2E9AC6013}" type="slidenum">
              <a:rPr lang="en-US"/>
              <a:pPr/>
              <a:t>19</a:t>
            </a:fld>
            <a:endParaRPr lang="en-US"/>
          </a:p>
        </p:txBody>
      </p:sp>
      <p:pic>
        <p:nvPicPr>
          <p:cNvPr id="19460" name="Picture 5"/>
          <p:cNvPicPr>
            <a:picLocks noChangeAspect="1" noChangeArrowheads="1"/>
          </p:cNvPicPr>
          <p:nvPr/>
        </p:nvPicPr>
        <p:blipFill>
          <a:blip r:embed="rId2" cstate="print"/>
          <a:srcRect/>
          <a:stretch>
            <a:fillRect/>
          </a:stretch>
        </p:blipFill>
        <p:spPr bwMode="auto">
          <a:xfrm>
            <a:off x="762000" y="1524000"/>
            <a:ext cx="7315200" cy="4757738"/>
          </a:xfrm>
          <a:prstGeom prst="rect">
            <a:avLst/>
          </a:prstGeom>
          <a:noFill/>
          <a:ln w="9525">
            <a:noFill/>
            <a:miter lim="800000"/>
            <a:headEnd/>
            <a:tailEnd/>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Rectangle 2"/>
          <p:cNvSpPr>
            <a:spLocks noGrp="1" noChangeArrowheads="1"/>
          </p:cNvSpPr>
          <p:nvPr>
            <p:ph type="title"/>
          </p:nvPr>
        </p:nvSpPr>
        <p:spPr/>
        <p:txBody>
          <a:bodyPr/>
          <a:lstStyle/>
          <a:p>
            <a:pPr eaLnBrk="1" hangingPunct="1">
              <a:defRPr/>
            </a:pPr>
            <a:r>
              <a:rPr lang="en-US" dirty="0" smtClean="0"/>
              <a:t>Nerves and Behavior </a:t>
            </a:r>
          </a:p>
        </p:txBody>
      </p:sp>
      <p:sp>
        <p:nvSpPr>
          <p:cNvPr id="2052" name="Rectangle 3"/>
          <p:cNvSpPr>
            <a:spLocks noGrp="1" noChangeArrowheads="1"/>
          </p:cNvSpPr>
          <p:nvPr>
            <p:ph idx="1"/>
          </p:nvPr>
        </p:nvSpPr>
        <p:spPr/>
        <p:txBody>
          <a:bodyPr/>
          <a:lstStyle/>
          <a:p>
            <a:pPr eaLnBrk="1" hangingPunct="1"/>
            <a:r>
              <a:rPr lang="en-US" i="1" dirty="0" smtClean="0"/>
              <a:t>Neurons - conducting cells of nervous system</a:t>
            </a:r>
            <a:endParaRPr lang="en-US" dirty="0" smtClean="0"/>
          </a:p>
          <a:p>
            <a:pPr eaLnBrk="1" hangingPunct="1"/>
            <a:r>
              <a:rPr lang="en-US" b="1" i="1" dirty="0" smtClean="0"/>
              <a:t>Cell body</a:t>
            </a:r>
            <a:endParaRPr lang="en-US" dirty="0" smtClean="0"/>
          </a:p>
          <a:p>
            <a:pPr lvl="1" eaLnBrk="1" hangingPunct="1"/>
            <a:r>
              <a:rPr lang="en-US" dirty="0" smtClean="0"/>
              <a:t>Contains genetic information determining cell function</a:t>
            </a:r>
          </a:p>
          <a:p>
            <a:pPr eaLnBrk="1" hangingPunct="1"/>
            <a:r>
              <a:rPr lang="en-US" b="1" i="1" dirty="0" smtClean="0"/>
              <a:t>Dendrites</a:t>
            </a:r>
            <a:endParaRPr lang="en-US" dirty="0" smtClean="0"/>
          </a:p>
          <a:p>
            <a:pPr lvl="1" eaLnBrk="1" hangingPunct="1"/>
            <a:r>
              <a:rPr lang="en-US" dirty="0" smtClean="0"/>
              <a:t>Receive messages from other neurons</a:t>
            </a:r>
          </a:p>
          <a:p>
            <a:pPr eaLnBrk="1" hangingPunct="1"/>
            <a:r>
              <a:rPr lang="en-US" b="1" i="1" dirty="0" smtClean="0"/>
              <a:t>Axon</a:t>
            </a:r>
            <a:endParaRPr lang="en-US" dirty="0" smtClean="0"/>
          </a:p>
          <a:p>
            <a:pPr lvl="1" eaLnBrk="1" hangingPunct="1"/>
            <a:r>
              <a:rPr lang="en-US" dirty="0" smtClean="0"/>
              <a:t>Conducts electrical impulses</a:t>
            </a:r>
          </a:p>
        </p:txBody>
      </p:sp>
      <p:sp>
        <p:nvSpPr>
          <p:cNvPr id="2050" name="Slide Number Placeholder 5"/>
          <p:cNvSpPr>
            <a:spLocks noGrp="1"/>
          </p:cNvSpPr>
          <p:nvPr>
            <p:ph type="sldNum" sz="quarter" idx="12"/>
          </p:nvPr>
        </p:nvSpPr>
        <p:spPr>
          <a:noFill/>
        </p:spPr>
        <p:txBody>
          <a:bodyPr/>
          <a:lstStyle/>
          <a:p>
            <a:fld id="{17C181B8-0DF2-4B63-848D-FE3AC6995B67}" type="slidenum">
              <a:rPr lang="en-US"/>
              <a:pPr/>
              <a:t>2</a:t>
            </a:fld>
            <a:endParaRPr lang="en-US"/>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p:txBody>
          <a:bodyPr/>
          <a:lstStyle/>
          <a:p>
            <a:pPr eaLnBrk="1" hangingPunct="1">
              <a:defRPr/>
            </a:pPr>
            <a:r>
              <a:rPr lang="en-US" smtClean="0"/>
              <a:t>Peripheral Nervous System</a:t>
            </a:r>
          </a:p>
        </p:txBody>
      </p:sp>
      <p:sp>
        <p:nvSpPr>
          <p:cNvPr id="20484" name="Rectangle 3"/>
          <p:cNvSpPr>
            <a:spLocks noGrp="1" noChangeArrowheads="1"/>
          </p:cNvSpPr>
          <p:nvPr>
            <p:ph idx="1"/>
          </p:nvPr>
        </p:nvSpPr>
        <p:spPr>
          <a:xfrm>
            <a:off x="304800" y="1066800"/>
            <a:ext cx="8458200" cy="5486400"/>
          </a:xfrm>
        </p:spPr>
        <p:txBody>
          <a:bodyPr/>
          <a:lstStyle/>
          <a:p>
            <a:pPr eaLnBrk="1" hangingPunct="1"/>
            <a:r>
              <a:rPr lang="en-US" i="1" smtClean="0"/>
              <a:t>Subdivided into:</a:t>
            </a:r>
            <a:endParaRPr lang="en-US" smtClean="0"/>
          </a:p>
          <a:p>
            <a:pPr eaLnBrk="1" hangingPunct="1"/>
            <a:r>
              <a:rPr lang="en-US" b="1" i="1" smtClean="0"/>
              <a:t>Somatic nervous system</a:t>
            </a:r>
          </a:p>
          <a:p>
            <a:pPr lvl="1" eaLnBrk="1" hangingPunct="1"/>
            <a:r>
              <a:rPr lang="en-US" smtClean="0"/>
              <a:t>Sensory &amp; motor neurons bind to create nerves</a:t>
            </a:r>
          </a:p>
          <a:p>
            <a:pPr lvl="1" eaLnBrk="1" hangingPunct="1"/>
            <a:r>
              <a:rPr lang="en-US" smtClean="0"/>
              <a:t>Transmit messages to sensory receptors</a:t>
            </a:r>
          </a:p>
          <a:p>
            <a:pPr lvl="1" eaLnBrk="1" hangingPunct="1"/>
            <a:endParaRPr lang="en-US" smtClean="0"/>
          </a:p>
          <a:p>
            <a:pPr eaLnBrk="1" hangingPunct="1"/>
            <a:r>
              <a:rPr lang="en-US" b="1" i="1" smtClean="0"/>
              <a:t>Autonomic nervous system (2 divisions)</a:t>
            </a:r>
          </a:p>
          <a:p>
            <a:pPr lvl="1" eaLnBrk="1" hangingPunct="1"/>
            <a:r>
              <a:rPr lang="en-US" smtClean="0"/>
              <a:t>Controls glands &amp; smooth muscles in body organs</a:t>
            </a:r>
          </a:p>
          <a:p>
            <a:pPr lvl="2" eaLnBrk="1" hangingPunct="1"/>
            <a:r>
              <a:rPr lang="en-US" b="1" i="1" smtClean="0"/>
              <a:t>Sympathetic nervous system</a:t>
            </a:r>
            <a:r>
              <a:rPr lang="en-US" b="1" smtClean="0"/>
              <a:t>:</a:t>
            </a:r>
            <a:r>
              <a:rPr lang="en-US" smtClean="0"/>
              <a:t>  arouses body </a:t>
            </a:r>
            <a:r>
              <a:rPr lang="en-US" i="1" smtClean="0"/>
              <a:t>‘fight or flight’</a:t>
            </a:r>
          </a:p>
          <a:p>
            <a:pPr lvl="2" eaLnBrk="1" hangingPunct="1"/>
            <a:r>
              <a:rPr lang="en-US" b="1" i="1" smtClean="0"/>
              <a:t>Parasympathetic nervous system</a:t>
            </a:r>
            <a:r>
              <a:rPr lang="en-US" b="1" smtClean="0"/>
              <a:t>:</a:t>
            </a:r>
            <a:r>
              <a:rPr lang="en-US" smtClean="0"/>
              <a:t>  slows down body processes</a:t>
            </a:r>
          </a:p>
        </p:txBody>
      </p:sp>
      <p:sp>
        <p:nvSpPr>
          <p:cNvPr id="20482" name="Slide Number Placeholder 5"/>
          <p:cNvSpPr>
            <a:spLocks noGrp="1"/>
          </p:cNvSpPr>
          <p:nvPr>
            <p:ph type="sldNum" sz="quarter" idx="12"/>
          </p:nvPr>
        </p:nvSpPr>
        <p:spPr>
          <a:noFill/>
        </p:spPr>
        <p:txBody>
          <a:bodyPr/>
          <a:lstStyle/>
          <a:p>
            <a:fld id="{F17281A5-98E1-4AE5-B097-A0DC4DFC0EC6}" type="slidenum">
              <a:rPr lang="en-US"/>
              <a:pPr/>
              <a:t>20</a:t>
            </a:fld>
            <a:endParaRPr lang="en-US"/>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4" name="Rectangle 2"/>
          <p:cNvSpPr>
            <a:spLocks noGrp="1" noChangeArrowheads="1"/>
          </p:cNvSpPr>
          <p:nvPr>
            <p:ph type="title"/>
          </p:nvPr>
        </p:nvSpPr>
        <p:spPr/>
        <p:txBody>
          <a:bodyPr/>
          <a:lstStyle/>
          <a:p>
            <a:pPr eaLnBrk="1" hangingPunct="1">
              <a:defRPr/>
            </a:pPr>
            <a:r>
              <a:rPr lang="en-US" b="0" i="1" smtClean="0"/>
              <a:t>Somatic nervous system</a:t>
            </a:r>
          </a:p>
        </p:txBody>
      </p:sp>
      <p:sp>
        <p:nvSpPr>
          <p:cNvPr id="21506" name="Slide Number Placeholder 4"/>
          <p:cNvSpPr>
            <a:spLocks noGrp="1"/>
          </p:cNvSpPr>
          <p:nvPr>
            <p:ph type="sldNum" sz="quarter" idx="12"/>
          </p:nvPr>
        </p:nvSpPr>
        <p:spPr>
          <a:noFill/>
        </p:spPr>
        <p:txBody>
          <a:bodyPr/>
          <a:lstStyle/>
          <a:p>
            <a:fld id="{899305C9-31FB-43F2-8EC5-166571903909}" type="slidenum">
              <a:rPr lang="en-US"/>
              <a:pPr/>
              <a:t>21</a:t>
            </a:fld>
            <a:endParaRPr lang="en-US"/>
          </a:p>
        </p:txBody>
      </p:sp>
      <p:pic>
        <p:nvPicPr>
          <p:cNvPr id="21508" name="Picture 4"/>
          <p:cNvPicPr>
            <a:picLocks noChangeAspect="1" noChangeArrowheads="1"/>
          </p:cNvPicPr>
          <p:nvPr/>
        </p:nvPicPr>
        <p:blipFill>
          <a:blip r:embed="rId2" cstate="print"/>
          <a:srcRect/>
          <a:stretch>
            <a:fillRect/>
          </a:stretch>
        </p:blipFill>
        <p:spPr bwMode="auto">
          <a:xfrm>
            <a:off x="976313" y="1519238"/>
            <a:ext cx="7192962" cy="3819525"/>
          </a:xfrm>
          <a:prstGeom prst="rect">
            <a:avLst/>
          </a:prstGeom>
          <a:noFill/>
          <a:ln w="9525">
            <a:noFill/>
            <a:miter lim="800000"/>
            <a:headEnd/>
            <a:tailEnd/>
          </a:ln>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788" name="Rectangle 4"/>
          <p:cNvSpPr>
            <a:spLocks noGrp="1" noChangeArrowheads="1"/>
          </p:cNvSpPr>
          <p:nvPr>
            <p:ph type="title"/>
          </p:nvPr>
        </p:nvSpPr>
        <p:spPr/>
        <p:txBody>
          <a:bodyPr>
            <a:normAutofit fontScale="90000"/>
          </a:bodyPr>
          <a:lstStyle/>
          <a:p>
            <a:pPr eaLnBrk="1" hangingPunct="1">
              <a:defRPr/>
            </a:pPr>
            <a:r>
              <a:rPr lang="en-US" sz="4000" b="0" i="1" smtClean="0"/>
              <a:t>Autonomic nervous system (2 divisions)</a:t>
            </a:r>
            <a:br>
              <a:rPr lang="en-US" sz="4000" b="0" i="1" smtClean="0"/>
            </a:br>
            <a:endParaRPr lang="en-US" sz="4000" b="0" i="1" smtClean="0"/>
          </a:p>
        </p:txBody>
      </p:sp>
      <p:sp>
        <p:nvSpPr>
          <p:cNvPr id="22530" name="Slide Number Placeholder 4"/>
          <p:cNvSpPr>
            <a:spLocks noGrp="1"/>
          </p:cNvSpPr>
          <p:nvPr>
            <p:ph type="sldNum" sz="quarter" idx="12"/>
          </p:nvPr>
        </p:nvSpPr>
        <p:spPr>
          <a:noFill/>
        </p:spPr>
        <p:txBody>
          <a:bodyPr/>
          <a:lstStyle/>
          <a:p>
            <a:fld id="{46785A2D-172E-49B0-9226-32815B6A1CBF}" type="slidenum">
              <a:rPr lang="en-US"/>
              <a:pPr/>
              <a:t>22</a:t>
            </a:fld>
            <a:endParaRPr lang="en-US"/>
          </a:p>
        </p:txBody>
      </p:sp>
      <p:pic>
        <p:nvPicPr>
          <p:cNvPr id="22532" name="Picture 5"/>
          <p:cNvPicPr>
            <a:picLocks noChangeAspect="1" noChangeArrowheads="1"/>
          </p:cNvPicPr>
          <p:nvPr/>
        </p:nvPicPr>
        <p:blipFill>
          <a:blip r:embed="rId2" cstate="print"/>
          <a:srcRect/>
          <a:stretch>
            <a:fillRect/>
          </a:stretch>
        </p:blipFill>
        <p:spPr bwMode="auto">
          <a:xfrm>
            <a:off x="1066800" y="1331913"/>
            <a:ext cx="7086600" cy="5353050"/>
          </a:xfrm>
          <a:prstGeom prst="rect">
            <a:avLst/>
          </a:prstGeom>
          <a:noFill/>
          <a:ln w="9525">
            <a:noFill/>
            <a:miter lim="800000"/>
            <a:headEnd/>
            <a:tailEnd/>
          </a:ln>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Rectangle 2"/>
          <p:cNvSpPr>
            <a:spLocks noGrp="1" noChangeArrowheads="1"/>
          </p:cNvSpPr>
          <p:nvPr>
            <p:ph type="title"/>
          </p:nvPr>
        </p:nvSpPr>
        <p:spPr/>
        <p:txBody>
          <a:bodyPr>
            <a:normAutofit fontScale="90000"/>
          </a:bodyPr>
          <a:lstStyle/>
          <a:p>
            <a:pPr eaLnBrk="1" hangingPunct="1">
              <a:defRPr/>
            </a:pPr>
            <a:r>
              <a:rPr lang="en-US" smtClean="0"/>
              <a:t>Central Nervous System: Brain &amp; Spinal cord</a:t>
            </a:r>
          </a:p>
        </p:txBody>
      </p:sp>
      <p:sp>
        <p:nvSpPr>
          <p:cNvPr id="23556" name="Rectangle 3"/>
          <p:cNvSpPr>
            <a:spLocks noGrp="1" noChangeArrowheads="1"/>
          </p:cNvSpPr>
          <p:nvPr>
            <p:ph idx="1"/>
          </p:nvPr>
        </p:nvSpPr>
        <p:spPr/>
        <p:txBody>
          <a:bodyPr/>
          <a:lstStyle/>
          <a:p>
            <a:pPr eaLnBrk="1" hangingPunct="1">
              <a:lnSpc>
                <a:spcPct val="90000"/>
              </a:lnSpc>
            </a:pPr>
            <a:r>
              <a:rPr lang="en-US" b="1" i="1" smtClean="0"/>
              <a:t>Brain</a:t>
            </a:r>
            <a:endParaRPr lang="en-US" sz="2800" smtClean="0"/>
          </a:p>
          <a:p>
            <a:pPr lvl="1" eaLnBrk="1" hangingPunct="1">
              <a:lnSpc>
                <a:spcPct val="90000"/>
              </a:lnSpc>
            </a:pPr>
            <a:r>
              <a:rPr lang="en-US" sz="2400" smtClean="0"/>
              <a:t>3 pounds</a:t>
            </a:r>
          </a:p>
          <a:p>
            <a:pPr lvl="1" eaLnBrk="1" hangingPunct="1">
              <a:lnSpc>
                <a:spcPct val="90000"/>
              </a:lnSpc>
            </a:pPr>
            <a:r>
              <a:rPr lang="en-US" sz="2400" smtClean="0"/>
              <a:t>2% of body weight</a:t>
            </a:r>
          </a:p>
          <a:p>
            <a:pPr lvl="1" eaLnBrk="1" hangingPunct="1">
              <a:lnSpc>
                <a:spcPct val="90000"/>
              </a:lnSpc>
            </a:pPr>
            <a:r>
              <a:rPr lang="en-US" sz="2400" smtClean="0"/>
              <a:t>20%  of oxygen</a:t>
            </a:r>
          </a:p>
          <a:p>
            <a:pPr eaLnBrk="1" hangingPunct="1">
              <a:lnSpc>
                <a:spcPct val="90000"/>
              </a:lnSpc>
            </a:pPr>
            <a:r>
              <a:rPr lang="en-US" sz="2800" smtClean="0"/>
              <a:t>Metabolic rate</a:t>
            </a:r>
          </a:p>
          <a:p>
            <a:pPr lvl="1" eaLnBrk="1" hangingPunct="1">
              <a:lnSpc>
                <a:spcPct val="90000"/>
              </a:lnSpc>
            </a:pPr>
            <a:r>
              <a:rPr lang="en-US" sz="2400" smtClean="0"/>
              <a:t>Remains relatively constant day / night</a:t>
            </a:r>
          </a:p>
          <a:p>
            <a:pPr lvl="1" eaLnBrk="1" hangingPunct="1">
              <a:lnSpc>
                <a:spcPct val="90000"/>
              </a:lnSpc>
            </a:pPr>
            <a:r>
              <a:rPr lang="en-US" sz="2400" smtClean="0"/>
              <a:t>Increases slightly when dreaming</a:t>
            </a:r>
          </a:p>
          <a:p>
            <a:pPr eaLnBrk="1" hangingPunct="1">
              <a:lnSpc>
                <a:spcPct val="90000"/>
              </a:lnSpc>
            </a:pPr>
            <a:r>
              <a:rPr lang="en-US" sz="2800" smtClean="0"/>
              <a:t>Number of structures controlling behaviour - both voluntary &amp; involuntary</a:t>
            </a:r>
          </a:p>
          <a:p>
            <a:pPr eaLnBrk="1" hangingPunct="1">
              <a:lnSpc>
                <a:spcPct val="90000"/>
              </a:lnSpc>
            </a:pPr>
            <a:r>
              <a:rPr lang="en-US" sz="2800" smtClean="0"/>
              <a:t>2 Hemispheres (left &amp; right)</a:t>
            </a:r>
          </a:p>
          <a:p>
            <a:pPr lvl="1" eaLnBrk="1" hangingPunct="1">
              <a:lnSpc>
                <a:spcPct val="90000"/>
              </a:lnSpc>
            </a:pPr>
            <a:r>
              <a:rPr lang="en-US" smtClean="0"/>
              <a:t># of structures within &amp; beneath</a:t>
            </a:r>
          </a:p>
          <a:p>
            <a:pPr eaLnBrk="1" hangingPunct="1">
              <a:lnSpc>
                <a:spcPct val="90000"/>
              </a:lnSpc>
            </a:pPr>
            <a:endParaRPr lang="en-US" smtClean="0"/>
          </a:p>
        </p:txBody>
      </p:sp>
      <p:sp>
        <p:nvSpPr>
          <p:cNvPr id="23554" name="Slide Number Placeholder 5"/>
          <p:cNvSpPr>
            <a:spLocks noGrp="1"/>
          </p:cNvSpPr>
          <p:nvPr>
            <p:ph type="sldNum" sz="quarter" idx="12"/>
          </p:nvPr>
        </p:nvSpPr>
        <p:spPr>
          <a:noFill/>
        </p:spPr>
        <p:txBody>
          <a:bodyPr/>
          <a:lstStyle/>
          <a:p>
            <a:fld id="{C7BB5552-5738-4338-83EE-2E9E3B0F89DF}" type="slidenum">
              <a:rPr lang="en-US"/>
              <a:pPr/>
              <a:t>23</a:t>
            </a:fld>
            <a:endParaRPr lang="en-US"/>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2338" name="Rectangle 2"/>
          <p:cNvSpPr>
            <a:spLocks noGrp="1" noChangeArrowheads="1"/>
          </p:cNvSpPr>
          <p:nvPr>
            <p:ph type="title"/>
          </p:nvPr>
        </p:nvSpPr>
        <p:spPr/>
        <p:txBody>
          <a:bodyPr/>
          <a:lstStyle/>
          <a:p>
            <a:pPr eaLnBrk="1" hangingPunct="1">
              <a:defRPr/>
            </a:pPr>
            <a:r>
              <a:rPr lang="en-CA" smtClean="0"/>
              <a:t>Medical Aids</a:t>
            </a:r>
          </a:p>
        </p:txBody>
      </p:sp>
      <p:sp>
        <p:nvSpPr>
          <p:cNvPr id="28676" name="Rectangle 3"/>
          <p:cNvSpPr>
            <a:spLocks noGrp="1" noChangeArrowheads="1"/>
          </p:cNvSpPr>
          <p:nvPr>
            <p:ph idx="1"/>
          </p:nvPr>
        </p:nvSpPr>
        <p:spPr>
          <a:xfrm>
            <a:off x="2484438" y="1628775"/>
            <a:ext cx="5973762" cy="4114800"/>
          </a:xfrm>
        </p:spPr>
        <p:txBody>
          <a:bodyPr>
            <a:normAutofit fontScale="92500" lnSpcReduction="20000"/>
          </a:bodyPr>
          <a:lstStyle/>
          <a:p>
            <a:pPr eaLnBrk="1" hangingPunct="1">
              <a:lnSpc>
                <a:spcPct val="90000"/>
              </a:lnSpc>
            </a:pPr>
            <a:r>
              <a:rPr lang="en-CA" sz="2400" b="1" smtClean="0"/>
              <a:t>What is a CAT scan?</a:t>
            </a:r>
            <a:r>
              <a:rPr lang="en-CA" sz="2400" smtClean="0"/>
              <a:t/>
            </a:r>
            <a:br>
              <a:rPr lang="en-CA" sz="2400" smtClean="0"/>
            </a:br>
            <a:r>
              <a:rPr lang="en-CA" sz="2400" smtClean="0"/>
              <a:t/>
            </a:r>
            <a:br>
              <a:rPr lang="en-CA" sz="2400" smtClean="0"/>
            </a:br>
            <a:r>
              <a:rPr lang="en-CA" sz="2400" smtClean="0"/>
              <a:t>A </a:t>
            </a:r>
            <a:r>
              <a:rPr lang="en-CA" sz="2400" b="1" smtClean="0"/>
              <a:t>computerized axial tomography</a:t>
            </a:r>
            <a:r>
              <a:rPr lang="en-CA" sz="2400" smtClean="0"/>
              <a:t> scan is more commonly known by its abbreviated name, CAT scan or CT scan. It is an x-ray procedure which combines many x-ray images with the aid of a computer to generate cross-sectional views and, if needed, three-dimensional images of the internal organs and structures of the body. A CAT scan is used to define normal and abnormal structures in the body and/or assist in procedures by helping to accurately guide the placement of instruments or treatments. </a:t>
            </a:r>
          </a:p>
        </p:txBody>
      </p:sp>
      <p:sp>
        <p:nvSpPr>
          <p:cNvPr id="28674" name="Slide Number Placeholder 5"/>
          <p:cNvSpPr>
            <a:spLocks noGrp="1"/>
          </p:cNvSpPr>
          <p:nvPr>
            <p:ph type="sldNum" sz="quarter" idx="12"/>
          </p:nvPr>
        </p:nvSpPr>
        <p:spPr>
          <a:noFill/>
        </p:spPr>
        <p:txBody>
          <a:bodyPr/>
          <a:lstStyle/>
          <a:p>
            <a:fld id="{A51CC645-F251-4E6B-8C1E-2F792B0853DB}" type="slidenum">
              <a:rPr lang="en-US"/>
              <a:pPr/>
              <a:t>24</a:t>
            </a:fld>
            <a:endParaRPr lang="en-US"/>
          </a:p>
        </p:txBody>
      </p:sp>
      <p:pic>
        <p:nvPicPr>
          <p:cNvPr id="28677" name="Picture 4" descr="ctym"/>
          <p:cNvPicPr>
            <a:picLocks noChangeAspect="1" noChangeArrowheads="1"/>
          </p:cNvPicPr>
          <p:nvPr/>
        </p:nvPicPr>
        <p:blipFill>
          <a:blip r:embed="rId2" cstate="print"/>
          <a:srcRect/>
          <a:stretch>
            <a:fillRect/>
          </a:stretch>
        </p:blipFill>
        <p:spPr bwMode="auto">
          <a:xfrm>
            <a:off x="250825" y="1484313"/>
            <a:ext cx="2378075" cy="3022600"/>
          </a:xfrm>
          <a:prstGeom prst="rect">
            <a:avLst/>
          </a:prstGeom>
          <a:noFill/>
          <a:ln w="9525">
            <a:noFill/>
            <a:miter lim="800000"/>
            <a:headEnd/>
            <a:tailEnd/>
          </a:ln>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62" name="Rectangle 2"/>
          <p:cNvSpPr>
            <a:spLocks noGrp="1" noChangeArrowheads="1"/>
          </p:cNvSpPr>
          <p:nvPr>
            <p:ph type="title"/>
          </p:nvPr>
        </p:nvSpPr>
        <p:spPr/>
        <p:txBody>
          <a:bodyPr>
            <a:normAutofit fontScale="90000"/>
          </a:bodyPr>
          <a:lstStyle/>
          <a:p>
            <a:pPr eaLnBrk="1" hangingPunct="1">
              <a:defRPr/>
            </a:pPr>
            <a:r>
              <a:rPr lang="en-CA" sz="4000" smtClean="0"/>
              <a:t>Positron Emission Tomography</a:t>
            </a:r>
            <a:br>
              <a:rPr lang="en-CA" sz="4000" smtClean="0"/>
            </a:br>
            <a:r>
              <a:rPr lang="en-CA" sz="4000" smtClean="0"/>
              <a:t>(PET) </a:t>
            </a:r>
          </a:p>
        </p:txBody>
      </p:sp>
      <p:sp>
        <p:nvSpPr>
          <p:cNvPr id="29700" name="Rectangle 3"/>
          <p:cNvSpPr>
            <a:spLocks noGrp="1" noChangeArrowheads="1"/>
          </p:cNvSpPr>
          <p:nvPr>
            <p:ph idx="1"/>
          </p:nvPr>
        </p:nvSpPr>
        <p:spPr>
          <a:xfrm>
            <a:off x="2574925" y="1295400"/>
            <a:ext cx="6188075" cy="4800600"/>
          </a:xfrm>
        </p:spPr>
        <p:txBody>
          <a:bodyPr/>
          <a:lstStyle/>
          <a:p>
            <a:pPr eaLnBrk="1" hangingPunct="1">
              <a:lnSpc>
                <a:spcPct val="80000"/>
              </a:lnSpc>
            </a:pPr>
            <a:r>
              <a:rPr lang="en-CA" sz="2000" smtClean="0"/>
              <a:t>A scanner detects radioactive material that is injected or inhaled to produce an image of the brain. When this material gets into the bloodstream, it goes to areas of the brain that use it. When the radioactive material breaks down, it gives off a neutron and a positron. When a positron hits an electron, both are destroyed and two gamma rays are released. Gamma ray detectors record the brain area where the gamma rays are emitted. This method provides a functional view of the brain. </a:t>
            </a:r>
          </a:p>
          <a:p>
            <a:pPr eaLnBrk="1" hangingPunct="1">
              <a:lnSpc>
                <a:spcPct val="80000"/>
              </a:lnSpc>
            </a:pPr>
            <a:r>
              <a:rPr lang="en-CA" sz="2000" b="1" smtClean="0"/>
              <a:t>Advantages:</a:t>
            </a:r>
            <a:r>
              <a:rPr lang="en-CA" sz="2000" smtClean="0"/>
              <a:t> </a:t>
            </a:r>
          </a:p>
          <a:p>
            <a:pPr eaLnBrk="1" hangingPunct="1">
              <a:lnSpc>
                <a:spcPct val="80000"/>
              </a:lnSpc>
            </a:pPr>
            <a:r>
              <a:rPr lang="en-CA" sz="2000" smtClean="0"/>
              <a:t>Provides an image of brain activity.</a:t>
            </a:r>
          </a:p>
          <a:p>
            <a:pPr eaLnBrk="1" hangingPunct="1">
              <a:lnSpc>
                <a:spcPct val="80000"/>
              </a:lnSpc>
            </a:pPr>
            <a:r>
              <a:rPr lang="en-CA" sz="2000" b="1" smtClean="0"/>
              <a:t>Disadvantages:</a:t>
            </a:r>
            <a:r>
              <a:rPr lang="en-CA" sz="2000" smtClean="0"/>
              <a:t> </a:t>
            </a:r>
          </a:p>
          <a:p>
            <a:pPr eaLnBrk="1" hangingPunct="1">
              <a:lnSpc>
                <a:spcPct val="80000"/>
              </a:lnSpc>
            </a:pPr>
            <a:r>
              <a:rPr lang="en-CA" sz="2000" smtClean="0"/>
              <a:t>Expensive to use. </a:t>
            </a:r>
          </a:p>
        </p:txBody>
      </p:sp>
      <p:sp>
        <p:nvSpPr>
          <p:cNvPr id="29698" name="Slide Number Placeholder 5"/>
          <p:cNvSpPr>
            <a:spLocks noGrp="1"/>
          </p:cNvSpPr>
          <p:nvPr>
            <p:ph type="sldNum" sz="quarter" idx="12"/>
          </p:nvPr>
        </p:nvSpPr>
        <p:spPr>
          <a:noFill/>
        </p:spPr>
        <p:txBody>
          <a:bodyPr/>
          <a:lstStyle/>
          <a:p>
            <a:fld id="{ABFD5013-2AB8-45C4-9C2D-399E8ED2332F}" type="slidenum">
              <a:rPr lang="en-US"/>
              <a:pPr/>
              <a:t>25</a:t>
            </a:fld>
            <a:endParaRPr lang="en-US"/>
          </a:p>
        </p:txBody>
      </p:sp>
      <p:pic>
        <p:nvPicPr>
          <p:cNvPr id="29701" name="Picture 4" descr="copet"/>
          <p:cNvPicPr>
            <a:picLocks noChangeAspect="1" noChangeArrowheads="1"/>
          </p:cNvPicPr>
          <p:nvPr/>
        </p:nvPicPr>
        <p:blipFill>
          <a:blip r:embed="rId2" cstate="print"/>
          <a:srcRect/>
          <a:stretch>
            <a:fillRect/>
          </a:stretch>
        </p:blipFill>
        <p:spPr bwMode="auto">
          <a:xfrm>
            <a:off x="323850" y="1844675"/>
            <a:ext cx="2417763" cy="3313113"/>
          </a:xfrm>
          <a:prstGeom prst="rect">
            <a:avLst/>
          </a:prstGeom>
          <a:noFill/>
          <a:ln w="9525">
            <a:noFill/>
            <a:miter lim="800000"/>
            <a:headEnd/>
            <a:tailEnd/>
          </a:ln>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4386" name="Rectangle 2"/>
          <p:cNvSpPr>
            <a:spLocks noGrp="1" noChangeArrowheads="1"/>
          </p:cNvSpPr>
          <p:nvPr>
            <p:ph type="title"/>
          </p:nvPr>
        </p:nvSpPr>
        <p:spPr/>
        <p:txBody>
          <a:bodyPr>
            <a:normAutofit fontScale="90000"/>
          </a:bodyPr>
          <a:lstStyle/>
          <a:p>
            <a:pPr eaLnBrk="1" hangingPunct="1">
              <a:defRPr/>
            </a:pPr>
            <a:r>
              <a:rPr lang="en-CA" sz="4000" smtClean="0"/>
              <a:t>Magnetic Resonance Imaging</a:t>
            </a:r>
            <a:br>
              <a:rPr lang="en-CA" sz="4000" smtClean="0"/>
            </a:br>
            <a:r>
              <a:rPr lang="en-CA" sz="4000" smtClean="0"/>
              <a:t>(MRI) </a:t>
            </a:r>
          </a:p>
        </p:txBody>
      </p:sp>
      <p:sp>
        <p:nvSpPr>
          <p:cNvPr id="30724" name="Rectangle 3"/>
          <p:cNvSpPr>
            <a:spLocks noGrp="1" noChangeArrowheads="1"/>
          </p:cNvSpPr>
          <p:nvPr>
            <p:ph idx="1"/>
          </p:nvPr>
        </p:nvSpPr>
        <p:spPr>
          <a:xfrm>
            <a:off x="3044825" y="1295400"/>
            <a:ext cx="5718175" cy="4800600"/>
          </a:xfrm>
        </p:spPr>
        <p:txBody>
          <a:bodyPr/>
          <a:lstStyle/>
          <a:p>
            <a:pPr eaLnBrk="1" hangingPunct="1">
              <a:lnSpc>
                <a:spcPct val="80000"/>
              </a:lnSpc>
            </a:pPr>
            <a:r>
              <a:rPr lang="en-CA" sz="1400" smtClean="0"/>
              <a:t>MRI uses the detection of radio frequency signals produced by displaced radio waves in a magnetic field. It provides an anatomical view of the brain. </a:t>
            </a:r>
          </a:p>
          <a:p>
            <a:pPr eaLnBrk="1" hangingPunct="1">
              <a:lnSpc>
                <a:spcPct val="80000"/>
              </a:lnSpc>
            </a:pPr>
            <a:r>
              <a:rPr lang="en-CA" sz="1400" b="1" smtClean="0"/>
              <a:t>Advantages: </a:t>
            </a:r>
            <a:endParaRPr lang="en-CA" sz="1400" smtClean="0"/>
          </a:p>
          <a:p>
            <a:pPr eaLnBrk="1" hangingPunct="1">
              <a:lnSpc>
                <a:spcPct val="80000"/>
              </a:lnSpc>
            </a:pPr>
            <a:r>
              <a:rPr lang="en-CA" sz="1400" smtClean="0"/>
              <a:t>No X-rays or radioactive material is used. </a:t>
            </a:r>
          </a:p>
          <a:p>
            <a:pPr eaLnBrk="1" hangingPunct="1">
              <a:lnSpc>
                <a:spcPct val="80000"/>
              </a:lnSpc>
            </a:pPr>
            <a:r>
              <a:rPr lang="en-CA" sz="1400" smtClean="0"/>
              <a:t>Provides detailed view of the brain in different dimensions. </a:t>
            </a:r>
          </a:p>
          <a:p>
            <a:pPr eaLnBrk="1" hangingPunct="1">
              <a:lnSpc>
                <a:spcPct val="80000"/>
              </a:lnSpc>
            </a:pPr>
            <a:r>
              <a:rPr lang="en-CA" sz="1400" smtClean="0"/>
              <a:t>Safe, painless, non-invasive. </a:t>
            </a:r>
          </a:p>
          <a:p>
            <a:pPr eaLnBrk="1" hangingPunct="1">
              <a:lnSpc>
                <a:spcPct val="80000"/>
              </a:lnSpc>
            </a:pPr>
            <a:r>
              <a:rPr lang="en-CA" sz="1400" smtClean="0"/>
              <a:t>No special preparation (except the removal of all metal objects) is required from the patient. Patients can eat or drink anything before the procedure. </a:t>
            </a:r>
          </a:p>
          <a:p>
            <a:pPr eaLnBrk="1" hangingPunct="1">
              <a:lnSpc>
                <a:spcPct val="80000"/>
              </a:lnSpc>
            </a:pPr>
            <a:r>
              <a:rPr lang="en-CA" sz="1400" b="1" smtClean="0"/>
              <a:t>Disadvantages:</a:t>
            </a:r>
            <a:r>
              <a:rPr lang="en-CA" sz="1400" smtClean="0"/>
              <a:t> </a:t>
            </a:r>
          </a:p>
          <a:p>
            <a:pPr eaLnBrk="1" hangingPunct="1">
              <a:lnSpc>
                <a:spcPct val="80000"/>
              </a:lnSpc>
            </a:pPr>
            <a:r>
              <a:rPr lang="en-CA" sz="1400" smtClean="0"/>
              <a:t>Expensive to use. </a:t>
            </a:r>
          </a:p>
          <a:p>
            <a:pPr eaLnBrk="1" hangingPunct="1">
              <a:lnSpc>
                <a:spcPct val="80000"/>
              </a:lnSpc>
            </a:pPr>
            <a:r>
              <a:rPr lang="en-CA" sz="1400" smtClean="0"/>
              <a:t>Cannot be used in patients with metallic devices, like pacemakers. </a:t>
            </a:r>
          </a:p>
          <a:p>
            <a:pPr eaLnBrk="1" hangingPunct="1">
              <a:lnSpc>
                <a:spcPct val="80000"/>
              </a:lnSpc>
            </a:pPr>
            <a:r>
              <a:rPr lang="en-CA" sz="1400" smtClean="0"/>
              <a:t>Cannot be used with uncooperative patients because the patient must lie still. </a:t>
            </a:r>
          </a:p>
          <a:p>
            <a:pPr eaLnBrk="1" hangingPunct="1">
              <a:lnSpc>
                <a:spcPct val="80000"/>
              </a:lnSpc>
            </a:pPr>
            <a:r>
              <a:rPr lang="en-CA" sz="1400" smtClean="0"/>
              <a:t>Cannot be used with patients who are claustrophobic (afraid of small places). However, new MRI systems with a more open design are now available</a:t>
            </a:r>
          </a:p>
          <a:p>
            <a:pPr eaLnBrk="1" hangingPunct="1">
              <a:lnSpc>
                <a:spcPct val="80000"/>
              </a:lnSpc>
            </a:pPr>
            <a:endParaRPr lang="en-CA" sz="1400" smtClean="0"/>
          </a:p>
        </p:txBody>
      </p:sp>
      <p:sp>
        <p:nvSpPr>
          <p:cNvPr id="30722" name="Slide Number Placeholder 5"/>
          <p:cNvSpPr>
            <a:spLocks noGrp="1"/>
          </p:cNvSpPr>
          <p:nvPr>
            <p:ph type="sldNum" sz="quarter" idx="12"/>
          </p:nvPr>
        </p:nvSpPr>
        <p:spPr>
          <a:noFill/>
        </p:spPr>
        <p:txBody>
          <a:bodyPr/>
          <a:lstStyle/>
          <a:p>
            <a:fld id="{66FFA13E-1789-4F1C-AAC5-6FF56B1201A2}" type="slidenum">
              <a:rPr lang="en-US"/>
              <a:pPr/>
              <a:t>26</a:t>
            </a:fld>
            <a:endParaRPr lang="en-US"/>
          </a:p>
        </p:txBody>
      </p:sp>
      <p:pic>
        <p:nvPicPr>
          <p:cNvPr id="30725" name="Picture 4" descr="kp1c"/>
          <p:cNvPicPr>
            <a:picLocks noChangeAspect="1" noChangeArrowheads="1" noCrop="1"/>
          </p:cNvPicPr>
          <p:nvPr/>
        </p:nvPicPr>
        <p:blipFill>
          <a:blip r:embed="rId2" cstate="print"/>
          <a:srcRect/>
          <a:stretch>
            <a:fillRect/>
          </a:stretch>
        </p:blipFill>
        <p:spPr bwMode="auto">
          <a:xfrm>
            <a:off x="250825" y="1989138"/>
            <a:ext cx="2457450" cy="3024187"/>
          </a:xfrm>
          <a:prstGeom prst="rect">
            <a:avLst/>
          </a:prstGeom>
          <a:noFill/>
          <a:ln w="9525">
            <a:noFill/>
            <a:miter lim="800000"/>
            <a:headEnd/>
            <a:tailEnd/>
          </a:ln>
        </p:spPr>
      </p:pic>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5410" name="Rectangle 2"/>
          <p:cNvSpPr>
            <a:spLocks noGrp="1" noChangeArrowheads="1"/>
          </p:cNvSpPr>
          <p:nvPr>
            <p:ph type="title"/>
          </p:nvPr>
        </p:nvSpPr>
        <p:spPr/>
        <p:txBody>
          <a:bodyPr/>
          <a:lstStyle/>
          <a:p>
            <a:pPr eaLnBrk="1" hangingPunct="1">
              <a:defRPr/>
            </a:pPr>
            <a:r>
              <a:rPr lang="en-CA" smtClean="0"/>
              <a:t>Spinal tap</a:t>
            </a:r>
          </a:p>
        </p:txBody>
      </p:sp>
      <p:sp>
        <p:nvSpPr>
          <p:cNvPr id="31748" name="Rectangle 3"/>
          <p:cNvSpPr>
            <a:spLocks noGrp="1" noChangeArrowheads="1"/>
          </p:cNvSpPr>
          <p:nvPr>
            <p:ph idx="1"/>
          </p:nvPr>
        </p:nvSpPr>
        <p:spPr>
          <a:xfrm>
            <a:off x="3276600" y="1989138"/>
            <a:ext cx="5251450" cy="4114800"/>
          </a:xfrm>
        </p:spPr>
        <p:txBody>
          <a:bodyPr/>
          <a:lstStyle/>
          <a:p>
            <a:pPr eaLnBrk="1" hangingPunct="1"/>
            <a:r>
              <a:rPr lang="en-CA" smtClean="0"/>
              <a:t>A lumbar puncture  (also called a spinal tap) is a test to evaluate the fluid (cerebrospinal fluid, or CSF) surrounding the brain and spinal cord.</a:t>
            </a:r>
          </a:p>
        </p:txBody>
      </p:sp>
      <p:sp>
        <p:nvSpPr>
          <p:cNvPr id="31746" name="Slide Number Placeholder 5"/>
          <p:cNvSpPr>
            <a:spLocks noGrp="1"/>
          </p:cNvSpPr>
          <p:nvPr>
            <p:ph type="sldNum" sz="quarter" idx="12"/>
          </p:nvPr>
        </p:nvSpPr>
        <p:spPr>
          <a:noFill/>
        </p:spPr>
        <p:txBody>
          <a:bodyPr/>
          <a:lstStyle/>
          <a:p>
            <a:fld id="{28A94BB5-E97C-44AE-859A-8EA8B37AD711}" type="slidenum">
              <a:rPr lang="en-US"/>
              <a:pPr/>
              <a:t>27</a:t>
            </a:fld>
            <a:endParaRPr lang="en-US"/>
          </a:p>
        </p:txBody>
      </p:sp>
      <p:pic>
        <p:nvPicPr>
          <p:cNvPr id="31749" name="Picture 4" descr="lumbpunc"/>
          <p:cNvPicPr>
            <a:picLocks noChangeAspect="1" noChangeArrowheads="1"/>
          </p:cNvPicPr>
          <p:nvPr/>
        </p:nvPicPr>
        <p:blipFill>
          <a:blip r:embed="rId2" cstate="print"/>
          <a:srcRect/>
          <a:stretch>
            <a:fillRect/>
          </a:stretch>
        </p:blipFill>
        <p:spPr bwMode="auto">
          <a:xfrm>
            <a:off x="0" y="1557338"/>
            <a:ext cx="2771775" cy="1655762"/>
          </a:xfrm>
          <a:prstGeom prst="rect">
            <a:avLst/>
          </a:prstGeom>
          <a:noFill/>
          <a:ln w="9525">
            <a:noFill/>
            <a:miter lim="800000"/>
            <a:headEnd/>
            <a:tailEnd/>
          </a:ln>
        </p:spPr>
      </p:pic>
      <p:pic>
        <p:nvPicPr>
          <p:cNvPr id="31750" name="Picture 5" descr="Illustration of spinal tap"/>
          <p:cNvPicPr>
            <a:picLocks noChangeAspect="1" noChangeArrowheads="1"/>
          </p:cNvPicPr>
          <p:nvPr/>
        </p:nvPicPr>
        <p:blipFill>
          <a:blip r:embed="rId3" cstate="print"/>
          <a:srcRect/>
          <a:stretch>
            <a:fillRect/>
          </a:stretch>
        </p:blipFill>
        <p:spPr bwMode="auto">
          <a:xfrm>
            <a:off x="0" y="3933825"/>
            <a:ext cx="3419475" cy="2136775"/>
          </a:xfrm>
          <a:prstGeom prst="rect">
            <a:avLst/>
          </a:prstGeom>
          <a:noFill/>
          <a:ln w="9525">
            <a:noFill/>
            <a:miter lim="800000"/>
            <a:headEnd/>
            <a:tailEnd/>
          </a:ln>
        </p:spPr>
      </p:pic>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ChangeArrowheads="1"/>
          </p:cNvSpPr>
          <p:nvPr>
            <p:ph type="title"/>
          </p:nvPr>
        </p:nvSpPr>
        <p:spPr/>
        <p:txBody>
          <a:bodyPr/>
          <a:lstStyle/>
          <a:p>
            <a:pPr eaLnBrk="1" hangingPunct="1">
              <a:defRPr/>
            </a:pPr>
            <a:r>
              <a:rPr lang="en-US" smtClean="0"/>
              <a:t>Hierarchical Brain</a:t>
            </a:r>
          </a:p>
        </p:txBody>
      </p:sp>
      <p:sp>
        <p:nvSpPr>
          <p:cNvPr id="32772" name="Rectangle 3"/>
          <p:cNvSpPr>
            <a:spLocks noGrp="1" noChangeArrowheads="1"/>
          </p:cNvSpPr>
          <p:nvPr>
            <p:ph idx="1"/>
          </p:nvPr>
        </p:nvSpPr>
        <p:spPr/>
        <p:txBody>
          <a:bodyPr/>
          <a:lstStyle/>
          <a:p>
            <a:pPr eaLnBrk="1" hangingPunct="1"/>
            <a:r>
              <a:rPr lang="en-US" smtClean="0"/>
              <a:t>Structures and Functions</a:t>
            </a:r>
          </a:p>
          <a:p>
            <a:pPr lvl="1" eaLnBrk="1" hangingPunct="1"/>
            <a:r>
              <a:rPr lang="en-US" i="1" smtClean="0"/>
              <a:t>Geography of the brain</a:t>
            </a:r>
            <a:endParaRPr lang="en-US" smtClean="0"/>
          </a:p>
          <a:p>
            <a:pPr eaLnBrk="1" hangingPunct="1"/>
            <a:r>
              <a:rPr lang="en-US" smtClean="0"/>
              <a:t>Major Areas</a:t>
            </a:r>
          </a:p>
          <a:p>
            <a:pPr lvl="1" eaLnBrk="1" hangingPunct="1"/>
            <a:r>
              <a:rPr lang="en-US" smtClean="0"/>
              <a:t>Hindbrain</a:t>
            </a:r>
          </a:p>
          <a:p>
            <a:pPr lvl="1" eaLnBrk="1" hangingPunct="1"/>
            <a:r>
              <a:rPr lang="en-US" smtClean="0"/>
              <a:t>Midbrain</a:t>
            </a:r>
          </a:p>
          <a:p>
            <a:pPr lvl="1" eaLnBrk="1" hangingPunct="1"/>
            <a:r>
              <a:rPr lang="en-US" smtClean="0"/>
              <a:t>Forebrain</a:t>
            </a:r>
          </a:p>
          <a:p>
            <a:pPr lvl="1" eaLnBrk="1" hangingPunct="1"/>
            <a:r>
              <a:rPr lang="en-US" smtClean="0"/>
              <a:t>Cerebral Cortex</a:t>
            </a:r>
          </a:p>
        </p:txBody>
      </p:sp>
      <p:sp>
        <p:nvSpPr>
          <p:cNvPr id="32770" name="Slide Number Placeholder 5"/>
          <p:cNvSpPr>
            <a:spLocks noGrp="1"/>
          </p:cNvSpPr>
          <p:nvPr>
            <p:ph type="sldNum" sz="quarter" idx="12"/>
          </p:nvPr>
        </p:nvSpPr>
        <p:spPr>
          <a:noFill/>
        </p:spPr>
        <p:txBody>
          <a:bodyPr/>
          <a:lstStyle/>
          <a:p>
            <a:fld id="{98B40AFA-3A9D-4184-9403-2DAA6F3B4483}" type="slidenum">
              <a:rPr lang="en-US"/>
              <a:pPr/>
              <a:t>28</a:t>
            </a:fld>
            <a:endParaRPr lang="en-US"/>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981" name="Rectangle 5"/>
          <p:cNvSpPr>
            <a:spLocks noGrp="1" noChangeArrowheads="1"/>
          </p:cNvSpPr>
          <p:nvPr>
            <p:ph type="title"/>
          </p:nvPr>
        </p:nvSpPr>
        <p:spPr/>
        <p:txBody>
          <a:bodyPr/>
          <a:lstStyle/>
          <a:p>
            <a:pPr eaLnBrk="1" hangingPunct="1">
              <a:defRPr/>
            </a:pPr>
            <a:r>
              <a:rPr lang="en-US" smtClean="0"/>
              <a:t>Hierarchical Brain</a:t>
            </a:r>
          </a:p>
        </p:txBody>
      </p:sp>
      <p:sp>
        <p:nvSpPr>
          <p:cNvPr id="33794" name="Slide Number Placeholder 4"/>
          <p:cNvSpPr>
            <a:spLocks noGrp="1"/>
          </p:cNvSpPr>
          <p:nvPr>
            <p:ph type="sldNum" sz="quarter" idx="12"/>
          </p:nvPr>
        </p:nvSpPr>
        <p:spPr>
          <a:noFill/>
        </p:spPr>
        <p:txBody>
          <a:bodyPr/>
          <a:lstStyle/>
          <a:p>
            <a:fld id="{F975921E-5D72-4289-BC43-1051204A78DD}" type="slidenum">
              <a:rPr lang="en-US"/>
              <a:pPr/>
              <a:t>29</a:t>
            </a:fld>
            <a:endParaRPr lang="en-US"/>
          </a:p>
        </p:txBody>
      </p:sp>
      <p:pic>
        <p:nvPicPr>
          <p:cNvPr id="33796" name="Picture 4"/>
          <p:cNvPicPr>
            <a:picLocks noChangeAspect="1" noChangeArrowheads="1"/>
          </p:cNvPicPr>
          <p:nvPr/>
        </p:nvPicPr>
        <p:blipFill>
          <a:blip r:embed="rId2" cstate="print"/>
          <a:srcRect/>
          <a:stretch>
            <a:fillRect/>
          </a:stretch>
        </p:blipFill>
        <p:spPr bwMode="auto">
          <a:xfrm>
            <a:off x="1295400" y="1562100"/>
            <a:ext cx="5943600" cy="4765675"/>
          </a:xfrm>
          <a:prstGeom prst="rect">
            <a:avLst/>
          </a:prstGeom>
          <a:noFill/>
          <a:ln w="9525">
            <a:noFill/>
            <a:miter lim="800000"/>
            <a:headEnd/>
            <a:tailEnd/>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7" name="Rectangle 5"/>
          <p:cNvSpPr>
            <a:spLocks noGrp="1" noChangeArrowheads="1"/>
          </p:cNvSpPr>
          <p:nvPr>
            <p:ph type="title"/>
          </p:nvPr>
        </p:nvSpPr>
        <p:spPr/>
        <p:txBody>
          <a:bodyPr/>
          <a:lstStyle/>
          <a:p>
            <a:pPr eaLnBrk="1" hangingPunct="1">
              <a:defRPr/>
            </a:pPr>
            <a:r>
              <a:rPr lang="en-US" dirty="0" smtClean="0"/>
              <a:t>Nerves and Behavior</a:t>
            </a:r>
          </a:p>
        </p:txBody>
      </p:sp>
      <p:sp>
        <p:nvSpPr>
          <p:cNvPr id="3074" name="Slide Number Placeholder 4"/>
          <p:cNvSpPr>
            <a:spLocks noGrp="1"/>
          </p:cNvSpPr>
          <p:nvPr>
            <p:ph type="sldNum" sz="quarter" idx="12"/>
          </p:nvPr>
        </p:nvSpPr>
        <p:spPr>
          <a:noFill/>
        </p:spPr>
        <p:txBody>
          <a:bodyPr/>
          <a:lstStyle/>
          <a:p>
            <a:fld id="{9626AE60-9C2B-4FE4-BEE8-038D67A3D548}" type="slidenum">
              <a:rPr lang="en-US"/>
              <a:pPr/>
              <a:t>3</a:t>
            </a:fld>
            <a:endParaRPr lang="en-US"/>
          </a:p>
        </p:txBody>
      </p:sp>
      <p:pic>
        <p:nvPicPr>
          <p:cNvPr id="3076" name="Picture 4"/>
          <p:cNvPicPr>
            <a:picLocks noChangeAspect="1" noChangeArrowheads="1"/>
          </p:cNvPicPr>
          <p:nvPr/>
        </p:nvPicPr>
        <p:blipFill>
          <a:blip r:embed="rId2" cstate="print"/>
          <a:srcRect/>
          <a:stretch>
            <a:fillRect/>
          </a:stretch>
        </p:blipFill>
        <p:spPr bwMode="auto">
          <a:xfrm>
            <a:off x="838200" y="1981200"/>
            <a:ext cx="7315200" cy="3624263"/>
          </a:xfrm>
          <a:prstGeom prst="rect">
            <a:avLst/>
          </a:prstGeom>
          <a:noFill/>
          <a:ln w="9525">
            <a:noFill/>
            <a:miter lim="800000"/>
            <a:headEnd/>
            <a:tailEnd/>
          </a:ln>
        </p:spPr>
      </p:pic>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p:txBody>
          <a:bodyPr/>
          <a:lstStyle/>
          <a:p>
            <a:pPr eaLnBrk="1" hangingPunct="1">
              <a:defRPr/>
            </a:pPr>
            <a:r>
              <a:rPr lang="en-US" smtClean="0"/>
              <a:t>Hindbrain</a:t>
            </a:r>
          </a:p>
        </p:txBody>
      </p:sp>
      <p:sp>
        <p:nvSpPr>
          <p:cNvPr id="34820" name="Rectangle 3"/>
          <p:cNvSpPr>
            <a:spLocks noGrp="1" noChangeArrowheads="1"/>
          </p:cNvSpPr>
          <p:nvPr>
            <p:ph idx="1"/>
          </p:nvPr>
        </p:nvSpPr>
        <p:spPr/>
        <p:txBody>
          <a:bodyPr/>
          <a:lstStyle/>
          <a:p>
            <a:pPr eaLnBrk="1" hangingPunct="1">
              <a:lnSpc>
                <a:spcPct val="90000"/>
              </a:lnSpc>
            </a:pPr>
            <a:r>
              <a:rPr lang="en-US" b="1" i="1" smtClean="0"/>
              <a:t>Medulla</a:t>
            </a:r>
            <a:endParaRPr lang="en-US" sz="2800" smtClean="0"/>
          </a:p>
          <a:p>
            <a:pPr lvl="1" eaLnBrk="1" hangingPunct="1">
              <a:lnSpc>
                <a:spcPct val="90000"/>
              </a:lnSpc>
            </a:pPr>
            <a:r>
              <a:rPr lang="en-US" sz="2400" smtClean="0"/>
              <a:t>Heart rate, Respiration</a:t>
            </a:r>
          </a:p>
          <a:p>
            <a:pPr lvl="1" eaLnBrk="1" hangingPunct="1">
              <a:lnSpc>
                <a:spcPct val="90000"/>
              </a:lnSpc>
            </a:pPr>
            <a:r>
              <a:rPr lang="en-US" sz="2400" smtClean="0"/>
              <a:t>Thoroughfare for sensory information</a:t>
            </a:r>
          </a:p>
          <a:p>
            <a:pPr lvl="1" eaLnBrk="1" hangingPunct="1">
              <a:lnSpc>
                <a:spcPct val="90000"/>
              </a:lnSpc>
            </a:pPr>
            <a:r>
              <a:rPr lang="en-US" sz="2400" smtClean="0"/>
              <a:t>Motor nerve tracts cross over</a:t>
            </a:r>
          </a:p>
          <a:p>
            <a:pPr eaLnBrk="1" hangingPunct="1">
              <a:lnSpc>
                <a:spcPct val="90000"/>
              </a:lnSpc>
            </a:pPr>
            <a:r>
              <a:rPr lang="en-US" b="1" i="1" smtClean="0"/>
              <a:t>Pons</a:t>
            </a:r>
            <a:endParaRPr lang="en-US" sz="2800" smtClean="0"/>
          </a:p>
          <a:p>
            <a:pPr lvl="1" eaLnBrk="1" hangingPunct="1">
              <a:lnSpc>
                <a:spcPct val="90000"/>
              </a:lnSpc>
            </a:pPr>
            <a:r>
              <a:rPr lang="en-US" sz="2400" smtClean="0"/>
              <a:t>Sleep; dreaming</a:t>
            </a:r>
          </a:p>
          <a:p>
            <a:pPr eaLnBrk="1" hangingPunct="1">
              <a:lnSpc>
                <a:spcPct val="90000"/>
              </a:lnSpc>
            </a:pPr>
            <a:r>
              <a:rPr lang="en-US" b="1" i="1" smtClean="0"/>
              <a:t>Cerebellum</a:t>
            </a:r>
            <a:endParaRPr lang="en-US" sz="2800" smtClean="0"/>
          </a:p>
          <a:p>
            <a:pPr lvl="1" eaLnBrk="1" hangingPunct="1">
              <a:lnSpc>
                <a:spcPct val="90000"/>
              </a:lnSpc>
            </a:pPr>
            <a:r>
              <a:rPr lang="en-US" smtClean="0"/>
              <a:t>Muscle coordination</a:t>
            </a:r>
          </a:p>
          <a:p>
            <a:pPr lvl="1" eaLnBrk="1" hangingPunct="1">
              <a:lnSpc>
                <a:spcPct val="90000"/>
              </a:lnSpc>
            </a:pPr>
            <a:r>
              <a:rPr lang="en-US" smtClean="0"/>
              <a:t>Learning, memory</a:t>
            </a:r>
            <a:endParaRPr lang="en-US" sz="2400" smtClean="0"/>
          </a:p>
          <a:p>
            <a:pPr eaLnBrk="1" hangingPunct="1">
              <a:lnSpc>
                <a:spcPct val="90000"/>
              </a:lnSpc>
            </a:pPr>
            <a:endParaRPr lang="en-US" sz="2800" smtClean="0"/>
          </a:p>
        </p:txBody>
      </p:sp>
      <p:sp>
        <p:nvSpPr>
          <p:cNvPr id="34818" name="Slide Number Placeholder 5"/>
          <p:cNvSpPr>
            <a:spLocks noGrp="1"/>
          </p:cNvSpPr>
          <p:nvPr>
            <p:ph type="sldNum" sz="quarter" idx="12"/>
          </p:nvPr>
        </p:nvSpPr>
        <p:spPr>
          <a:noFill/>
        </p:spPr>
        <p:txBody>
          <a:bodyPr/>
          <a:lstStyle/>
          <a:p>
            <a:fld id="{5F3B3AF1-1867-4924-9852-BA4AC900D8AE}" type="slidenum">
              <a:rPr lang="en-US"/>
              <a:pPr/>
              <a:t>30</a:t>
            </a:fld>
            <a:endParaRPr lang="en-US"/>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028" name="Rectangle 4"/>
          <p:cNvSpPr>
            <a:spLocks noGrp="1" noChangeArrowheads="1"/>
          </p:cNvSpPr>
          <p:nvPr>
            <p:ph type="title"/>
          </p:nvPr>
        </p:nvSpPr>
        <p:spPr/>
        <p:txBody>
          <a:bodyPr/>
          <a:lstStyle/>
          <a:p>
            <a:pPr eaLnBrk="1" hangingPunct="1">
              <a:defRPr/>
            </a:pPr>
            <a:r>
              <a:rPr lang="en-US" smtClean="0"/>
              <a:t>Hindbrain</a:t>
            </a:r>
          </a:p>
        </p:txBody>
      </p:sp>
      <p:sp>
        <p:nvSpPr>
          <p:cNvPr id="35842" name="Slide Number Placeholder 4"/>
          <p:cNvSpPr>
            <a:spLocks noGrp="1"/>
          </p:cNvSpPr>
          <p:nvPr>
            <p:ph type="sldNum" sz="quarter" idx="12"/>
          </p:nvPr>
        </p:nvSpPr>
        <p:spPr>
          <a:noFill/>
        </p:spPr>
        <p:txBody>
          <a:bodyPr/>
          <a:lstStyle/>
          <a:p>
            <a:fld id="{4A2C8FB5-464C-4FF7-BA56-CA838481DA4F}" type="slidenum">
              <a:rPr lang="en-US"/>
              <a:pPr/>
              <a:t>31</a:t>
            </a:fld>
            <a:endParaRPr lang="en-US"/>
          </a:p>
        </p:txBody>
      </p:sp>
      <p:pic>
        <p:nvPicPr>
          <p:cNvPr id="35844" name="Picture 5" descr="JK86"/>
          <p:cNvPicPr>
            <a:picLocks noChangeAspect="1" noChangeArrowheads="1"/>
          </p:cNvPicPr>
          <p:nvPr/>
        </p:nvPicPr>
        <p:blipFill>
          <a:blip r:embed="rId2" cstate="print"/>
          <a:srcRect/>
          <a:stretch>
            <a:fillRect/>
          </a:stretch>
        </p:blipFill>
        <p:spPr bwMode="auto">
          <a:xfrm>
            <a:off x="2533650" y="1574800"/>
            <a:ext cx="4078288" cy="4089400"/>
          </a:xfrm>
          <a:prstGeom prst="rect">
            <a:avLst/>
          </a:prstGeom>
          <a:noFill/>
          <a:ln w="9525">
            <a:noFill/>
            <a:miter lim="800000"/>
            <a:headEnd/>
            <a:tailEnd/>
          </a:ln>
        </p:spPr>
      </p:pic>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Rectangle 2"/>
          <p:cNvSpPr>
            <a:spLocks noGrp="1" noChangeArrowheads="1"/>
          </p:cNvSpPr>
          <p:nvPr>
            <p:ph type="title"/>
          </p:nvPr>
        </p:nvSpPr>
        <p:spPr/>
        <p:txBody>
          <a:bodyPr/>
          <a:lstStyle/>
          <a:p>
            <a:pPr eaLnBrk="1" hangingPunct="1">
              <a:defRPr/>
            </a:pPr>
            <a:r>
              <a:rPr lang="en-US" smtClean="0"/>
              <a:t>Midbrain</a:t>
            </a:r>
          </a:p>
        </p:txBody>
      </p:sp>
      <p:sp>
        <p:nvSpPr>
          <p:cNvPr id="36868" name="Rectangle 3"/>
          <p:cNvSpPr>
            <a:spLocks noGrp="1" noChangeArrowheads="1"/>
          </p:cNvSpPr>
          <p:nvPr>
            <p:ph idx="1"/>
          </p:nvPr>
        </p:nvSpPr>
        <p:spPr/>
        <p:txBody>
          <a:bodyPr/>
          <a:lstStyle/>
          <a:p>
            <a:pPr eaLnBrk="1" hangingPunct="1"/>
            <a:r>
              <a:rPr lang="en-US" b="1" i="1" smtClean="0"/>
              <a:t>Reticular formation - ‘the Gatekeeper’</a:t>
            </a:r>
            <a:endParaRPr lang="en-US" smtClean="0"/>
          </a:p>
          <a:p>
            <a:pPr lvl="1" eaLnBrk="1" hangingPunct="1"/>
            <a:r>
              <a:rPr lang="en-US" b="1" smtClean="0"/>
              <a:t>Ascending</a:t>
            </a:r>
            <a:r>
              <a:rPr lang="en-US" smtClean="0"/>
              <a:t> - sends information to higher centres to alert it</a:t>
            </a:r>
          </a:p>
          <a:p>
            <a:pPr lvl="1" eaLnBrk="1" hangingPunct="1"/>
            <a:r>
              <a:rPr lang="en-US" b="1" smtClean="0"/>
              <a:t>Descending</a:t>
            </a:r>
            <a:r>
              <a:rPr lang="en-US" smtClean="0"/>
              <a:t> - higher centres admit or block sensory information</a:t>
            </a:r>
          </a:p>
          <a:p>
            <a:pPr eaLnBrk="1" hangingPunct="1"/>
            <a:r>
              <a:rPr lang="en-US" smtClean="0"/>
              <a:t>Substaintia Nigra &amp; Ventral Tegmental Area</a:t>
            </a:r>
          </a:p>
          <a:p>
            <a:pPr lvl="1" eaLnBrk="1" hangingPunct="1"/>
            <a:r>
              <a:rPr lang="en-US" smtClean="0"/>
              <a:t>Psychomotor Activation</a:t>
            </a:r>
          </a:p>
          <a:p>
            <a:pPr lvl="1" eaLnBrk="1" hangingPunct="1"/>
            <a:r>
              <a:rPr lang="en-US" smtClean="0"/>
              <a:t>Parkinson’s</a:t>
            </a:r>
          </a:p>
        </p:txBody>
      </p:sp>
      <p:sp>
        <p:nvSpPr>
          <p:cNvPr id="36866" name="Slide Number Placeholder 5"/>
          <p:cNvSpPr>
            <a:spLocks noGrp="1"/>
          </p:cNvSpPr>
          <p:nvPr>
            <p:ph type="sldNum" sz="quarter" idx="12"/>
          </p:nvPr>
        </p:nvSpPr>
        <p:spPr>
          <a:noFill/>
        </p:spPr>
        <p:txBody>
          <a:bodyPr/>
          <a:lstStyle/>
          <a:p>
            <a:fld id="{DC5291AE-B787-4CA1-A98B-C535938FE15A}" type="slidenum">
              <a:rPr lang="en-US"/>
              <a:pPr/>
              <a:t>32</a:t>
            </a:fld>
            <a:endParaRPr lang="en-US"/>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Rectangle 2"/>
          <p:cNvSpPr>
            <a:spLocks noGrp="1" noChangeArrowheads="1"/>
          </p:cNvSpPr>
          <p:nvPr>
            <p:ph type="title"/>
          </p:nvPr>
        </p:nvSpPr>
        <p:spPr/>
        <p:txBody>
          <a:bodyPr/>
          <a:lstStyle/>
          <a:p>
            <a:pPr eaLnBrk="1" hangingPunct="1">
              <a:defRPr/>
            </a:pPr>
            <a:r>
              <a:rPr lang="en-US" smtClean="0"/>
              <a:t>Forebrain or Cerebrum</a:t>
            </a:r>
          </a:p>
        </p:txBody>
      </p:sp>
      <p:sp>
        <p:nvSpPr>
          <p:cNvPr id="37892" name="Rectangle 3"/>
          <p:cNvSpPr>
            <a:spLocks noGrp="1" noChangeArrowheads="1"/>
          </p:cNvSpPr>
          <p:nvPr>
            <p:ph idx="1"/>
          </p:nvPr>
        </p:nvSpPr>
        <p:spPr/>
        <p:txBody>
          <a:bodyPr/>
          <a:lstStyle/>
          <a:p>
            <a:pPr eaLnBrk="1" hangingPunct="1">
              <a:lnSpc>
                <a:spcPct val="90000"/>
              </a:lnSpc>
            </a:pPr>
            <a:r>
              <a:rPr lang="en-US" sz="3600" i="1" smtClean="0"/>
              <a:t>Central regions</a:t>
            </a:r>
            <a:endParaRPr lang="en-US" smtClean="0"/>
          </a:p>
          <a:p>
            <a:pPr eaLnBrk="1" hangingPunct="1">
              <a:lnSpc>
                <a:spcPct val="90000"/>
              </a:lnSpc>
            </a:pPr>
            <a:r>
              <a:rPr lang="en-US" b="1" smtClean="0"/>
              <a:t>Thalamus</a:t>
            </a:r>
            <a:endParaRPr lang="en-US" smtClean="0"/>
          </a:p>
          <a:p>
            <a:pPr lvl="1" eaLnBrk="1" hangingPunct="1">
              <a:lnSpc>
                <a:spcPct val="90000"/>
              </a:lnSpc>
            </a:pPr>
            <a:r>
              <a:rPr lang="en-US" smtClean="0"/>
              <a:t>Routes sensory information to appropriate place (e.g., visual goes to visual centres; auditory to auditory centres)</a:t>
            </a:r>
          </a:p>
          <a:p>
            <a:pPr eaLnBrk="1" hangingPunct="1">
              <a:lnSpc>
                <a:spcPct val="90000"/>
              </a:lnSpc>
            </a:pPr>
            <a:r>
              <a:rPr lang="en-US" sz="3600" b="1" i="1" smtClean="0"/>
              <a:t>Basal Ganglia</a:t>
            </a:r>
            <a:endParaRPr lang="en-US" smtClean="0"/>
          </a:p>
          <a:p>
            <a:pPr lvl="1" eaLnBrk="1" hangingPunct="1">
              <a:lnSpc>
                <a:spcPct val="90000"/>
              </a:lnSpc>
            </a:pPr>
            <a:r>
              <a:rPr lang="en-US" sz="3200" b="1" i="1" smtClean="0"/>
              <a:t>5 distinct structures around thalamus</a:t>
            </a:r>
            <a:endParaRPr lang="en-US" smtClean="0"/>
          </a:p>
          <a:p>
            <a:pPr lvl="1" eaLnBrk="1" hangingPunct="1">
              <a:lnSpc>
                <a:spcPct val="90000"/>
              </a:lnSpc>
            </a:pPr>
            <a:r>
              <a:rPr lang="en-US" i="1" smtClean="0"/>
              <a:t>Voluntary muscle control</a:t>
            </a:r>
            <a:endParaRPr lang="en-US" smtClean="0"/>
          </a:p>
          <a:p>
            <a:pPr lvl="1" eaLnBrk="1" hangingPunct="1">
              <a:lnSpc>
                <a:spcPct val="90000"/>
              </a:lnSpc>
            </a:pPr>
            <a:r>
              <a:rPr lang="en-US" smtClean="0"/>
              <a:t>Parkinson’s disease</a:t>
            </a:r>
          </a:p>
        </p:txBody>
      </p:sp>
      <p:sp>
        <p:nvSpPr>
          <p:cNvPr id="37890" name="Slide Number Placeholder 5"/>
          <p:cNvSpPr>
            <a:spLocks noGrp="1"/>
          </p:cNvSpPr>
          <p:nvPr>
            <p:ph type="sldNum" sz="quarter" idx="12"/>
          </p:nvPr>
        </p:nvSpPr>
        <p:spPr>
          <a:noFill/>
        </p:spPr>
        <p:txBody>
          <a:bodyPr/>
          <a:lstStyle/>
          <a:p>
            <a:fld id="{8DBB1289-4FC1-48A8-A4EE-2CAF517162CF}" type="slidenum">
              <a:rPr lang="en-US"/>
              <a:pPr/>
              <a:t>33</a:t>
            </a:fld>
            <a:endParaRPr lang="en-US"/>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076" name="Rectangle 4"/>
          <p:cNvSpPr>
            <a:spLocks noGrp="1" noChangeArrowheads="1"/>
          </p:cNvSpPr>
          <p:nvPr>
            <p:ph type="title"/>
          </p:nvPr>
        </p:nvSpPr>
        <p:spPr/>
        <p:txBody>
          <a:bodyPr/>
          <a:lstStyle/>
          <a:p>
            <a:pPr eaLnBrk="1" hangingPunct="1">
              <a:defRPr/>
            </a:pPr>
            <a:r>
              <a:rPr lang="en-US" smtClean="0"/>
              <a:t>Basil Ganglia</a:t>
            </a:r>
          </a:p>
        </p:txBody>
      </p:sp>
      <p:sp>
        <p:nvSpPr>
          <p:cNvPr id="38914" name="Slide Number Placeholder 4"/>
          <p:cNvSpPr>
            <a:spLocks noGrp="1"/>
          </p:cNvSpPr>
          <p:nvPr>
            <p:ph type="sldNum" sz="quarter" idx="12"/>
          </p:nvPr>
        </p:nvSpPr>
        <p:spPr>
          <a:noFill/>
        </p:spPr>
        <p:txBody>
          <a:bodyPr/>
          <a:lstStyle/>
          <a:p>
            <a:fld id="{5A8F2499-55BA-464A-88E9-150C4767E473}" type="slidenum">
              <a:rPr lang="en-US"/>
              <a:pPr/>
              <a:t>34</a:t>
            </a:fld>
            <a:endParaRPr lang="en-US"/>
          </a:p>
        </p:txBody>
      </p:sp>
      <p:pic>
        <p:nvPicPr>
          <p:cNvPr id="38916" name="Picture 5" descr="JK91"/>
          <p:cNvPicPr>
            <a:picLocks noChangeAspect="1" noChangeArrowheads="1"/>
          </p:cNvPicPr>
          <p:nvPr/>
        </p:nvPicPr>
        <p:blipFill>
          <a:blip r:embed="rId2" cstate="print"/>
          <a:srcRect/>
          <a:stretch>
            <a:fillRect/>
          </a:stretch>
        </p:blipFill>
        <p:spPr bwMode="auto">
          <a:xfrm>
            <a:off x="958850" y="1574800"/>
            <a:ext cx="7227888" cy="4165600"/>
          </a:xfrm>
          <a:prstGeom prst="rect">
            <a:avLst/>
          </a:prstGeom>
          <a:noFill/>
          <a:ln w="9525">
            <a:noFill/>
            <a:miter lim="800000"/>
            <a:headEnd/>
            <a:tailEnd/>
          </a:ln>
        </p:spPr>
      </p:pic>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0" name="Rectangle 2"/>
          <p:cNvSpPr>
            <a:spLocks noGrp="1" noChangeArrowheads="1"/>
          </p:cNvSpPr>
          <p:nvPr>
            <p:ph type="title"/>
          </p:nvPr>
        </p:nvSpPr>
        <p:spPr/>
        <p:txBody>
          <a:bodyPr/>
          <a:lstStyle/>
          <a:p>
            <a:pPr eaLnBrk="1" hangingPunct="1">
              <a:defRPr/>
            </a:pPr>
            <a:r>
              <a:rPr lang="en-US" smtClean="0"/>
              <a:t>Forebrain</a:t>
            </a:r>
          </a:p>
        </p:txBody>
      </p:sp>
      <p:sp>
        <p:nvSpPr>
          <p:cNvPr id="39940" name="Rectangle 3"/>
          <p:cNvSpPr>
            <a:spLocks noGrp="1" noChangeArrowheads="1"/>
          </p:cNvSpPr>
          <p:nvPr>
            <p:ph idx="1"/>
          </p:nvPr>
        </p:nvSpPr>
        <p:spPr/>
        <p:txBody>
          <a:bodyPr/>
          <a:lstStyle/>
          <a:p>
            <a:pPr eaLnBrk="1" hangingPunct="1"/>
            <a:r>
              <a:rPr lang="en-US" b="1" i="1" smtClean="0"/>
              <a:t>Hypothalamus</a:t>
            </a:r>
            <a:endParaRPr lang="en-US" smtClean="0"/>
          </a:p>
          <a:p>
            <a:pPr lvl="1" eaLnBrk="1" hangingPunct="1"/>
            <a:r>
              <a:rPr lang="en-US" smtClean="0"/>
              <a:t>Major role in controlling biological drives</a:t>
            </a:r>
          </a:p>
          <a:p>
            <a:pPr lvl="1" eaLnBrk="1" hangingPunct="1"/>
            <a:r>
              <a:rPr lang="en-US" smtClean="0"/>
              <a:t>E.g., Manufactures </a:t>
            </a:r>
            <a:r>
              <a:rPr lang="en-US" i="1" smtClean="0"/>
              <a:t>‘orexins’ - stimulate eating</a:t>
            </a:r>
            <a:endParaRPr lang="en-US" smtClean="0"/>
          </a:p>
          <a:p>
            <a:pPr lvl="1" eaLnBrk="1" hangingPunct="1"/>
            <a:r>
              <a:rPr lang="en-US" smtClean="0"/>
              <a:t>Sexual behaviour, eating, drinking, aggression, emotion</a:t>
            </a:r>
          </a:p>
          <a:p>
            <a:pPr lvl="1" eaLnBrk="1" hangingPunct="1"/>
            <a:r>
              <a:rPr lang="en-US" smtClean="0"/>
              <a:t>Damage can disrupt all these behaviours</a:t>
            </a:r>
          </a:p>
        </p:txBody>
      </p:sp>
      <p:sp>
        <p:nvSpPr>
          <p:cNvPr id="39938" name="Slide Number Placeholder 5"/>
          <p:cNvSpPr>
            <a:spLocks noGrp="1"/>
          </p:cNvSpPr>
          <p:nvPr>
            <p:ph type="sldNum" sz="quarter" idx="12"/>
          </p:nvPr>
        </p:nvSpPr>
        <p:spPr>
          <a:noFill/>
        </p:spPr>
        <p:txBody>
          <a:bodyPr/>
          <a:lstStyle/>
          <a:p>
            <a:fld id="{EA0FF507-20F1-4774-8095-9E2BEEFE62A0}" type="slidenum">
              <a:rPr lang="en-US"/>
              <a:pPr/>
              <a:t>35</a:t>
            </a:fld>
            <a:endParaRPr lang="en-US"/>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22" name="Rectangle 2"/>
          <p:cNvSpPr>
            <a:spLocks noGrp="1" noChangeArrowheads="1"/>
          </p:cNvSpPr>
          <p:nvPr>
            <p:ph type="title"/>
          </p:nvPr>
        </p:nvSpPr>
        <p:spPr/>
        <p:txBody>
          <a:bodyPr>
            <a:normAutofit fontScale="90000"/>
          </a:bodyPr>
          <a:lstStyle/>
          <a:p>
            <a:pPr eaLnBrk="1" hangingPunct="1">
              <a:defRPr/>
            </a:pPr>
            <a:r>
              <a:rPr lang="en-US" smtClean="0"/>
              <a:t>Hypothalamus/Limbic Structures</a:t>
            </a:r>
          </a:p>
        </p:txBody>
      </p:sp>
      <p:sp>
        <p:nvSpPr>
          <p:cNvPr id="40962" name="Slide Number Placeholder 4"/>
          <p:cNvSpPr>
            <a:spLocks noGrp="1"/>
          </p:cNvSpPr>
          <p:nvPr>
            <p:ph type="sldNum" sz="quarter" idx="12"/>
          </p:nvPr>
        </p:nvSpPr>
        <p:spPr>
          <a:noFill/>
        </p:spPr>
        <p:txBody>
          <a:bodyPr/>
          <a:lstStyle/>
          <a:p>
            <a:fld id="{38199746-FB3D-44D1-8052-2166A39B70EF}" type="slidenum">
              <a:rPr lang="en-US"/>
              <a:pPr/>
              <a:t>36</a:t>
            </a:fld>
            <a:endParaRPr lang="en-US"/>
          </a:p>
        </p:txBody>
      </p:sp>
      <p:pic>
        <p:nvPicPr>
          <p:cNvPr id="40964" name="Picture 4" descr="JK88"/>
          <p:cNvPicPr>
            <a:picLocks noChangeAspect="1" noChangeArrowheads="1"/>
          </p:cNvPicPr>
          <p:nvPr/>
        </p:nvPicPr>
        <p:blipFill>
          <a:blip r:embed="rId2" cstate="print"/>
          <a:srcRect/>
          <a:stretch>
            <a:fillRect/>
          </a:stretch>
        </p:blipFill>
        <p:spPr bwMode="auto">
          <a:xfrm>
            <a:off x="1931988" y="1574800"/>
            <a:ext cx="5280025" cy="4241800"/>
          </a:xfrm>
          <a:prstGeom prst="rect">
            <a:avLst/>
          </a:prstGeom>
          <a:noFill/>
          <a:ln w="9525">
            <a:noFill/>
            <a:miter lim="800000"/>
            <a:headEnd/>
            <a:tailEnd/>
          </a:ln>
        </p:spPr>
      </p:pic>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4" name="Rectangle 2"/>
          <p:cNvSpPr>
            <a:spLocks noGrp="1" noChangeArrowheads="1"/>
          </p:cNvSpPr>
          <p:nvPr>
            <p:ph type="title"/>
          </p:nvPr>
        </p:nvSpPr>
        <p:spPr/>
        <p:txBody>
          <a:bodyPr/>
          <a:lstStyle/>
          <a:p>
            <a:pPr eaLnBrk="1" hangingPunct="1">
              <a:defRPr/>
            </a:pPr>
            <a:r>
              <a:rPr lang="en-US" smtClean="0"/>
              <a:t>Limbic System</a:t>
            </a:r>
          </a:p>
        </p:txBody>
      </p:sp>
      <p:sp>
        <p:nvSpPr>
          <p:cNvPr id="41988" name="Rectangle 3"/>
          <p:cNvSpPr>
            <a:spLocks noGrp="1" noChangeArrowheads="1"/>
          </p:cNvSpPr>
          <p:nvPr>
            <p:ph idx="1"/>
          </p:nvPr>
        </p:nvSpPr>
        <p:spPr/>
        <p:txBody>
          <a:bodyPr/>
          <a:lstStyle/>
          <a:p>
            <a:pPr eaLnBrk="1" hangingPunct="1"/>
            <a:r>
              <a:rPr lang="en-US" b="1" i="1" smtClean="0"/>
              <a:t>Hippocampus</a:t>
            </a:r>
            <a:endParaRPr lang="en-US" smtClean="0"/>
          </a:p>
          <a:p>
            <a:pPr lvl="1" eaLnBrk="1" hangingPunct="1"/>
            <a:r>
              <a:rPr lang="en-US" smtClean="0"/>
              <a:t>Forming &amp; retrieving memories</a:t>
            </a:r>
          </a:p>
          <a:p>
            <a:pPr eaLnBrk="1" hangingPunct="1"/>
            <a:r>
              <a:rPr lang="en-US" b="1" i="1" smtClean="0"/>
              <a:t>Amygdala</a:t>
            </a:r>
            <a:endParaRPr lang="en-US" smtClean="0"/>
          </a:p>
          <a:p>
            <a:pPr lvl="1" eaLnBrk="1" hangingPunct="1"/>
            <a:r>
              <a:rPr lang="en-US" smtClean="0"/>
              <a:t>Organizes emotional responses</a:t>
            </a:r>
          </a:p>
          <a:p>
            <a:pPr lvl="1" eaLnBrk="1" hangingPunct="1"/>
            <a:r>
              <a:rPr lang="en-US" smtClean="0"/>
              <a:t>Especially those linked to aggression &amp; fear</a:t>
            </a:r>
          </a:p>
          <a:p>
            <a:pPr lvl="1" eaLnBrk="1" hangingPunct="1"/>
            <a:r>
              <a:rPr lang="en-US" smtClean="0"/>
              <a:t>Can produce emotional responses without brain ‘knowing’</a:t>
            </a:r>
          </a:p>
        </p:txBody>
      </p:sp>
      <p:sp>
        <p:nvSpPr>
          <p:cNvPr id="41986" name="Slide Number Placeholder 5"/>
          <p:cNvSpPr>
            <a:spLocks noGrp="1"/>
          </p:cNvSpPr>
          <p:nvPr>
            <p:ph type="sldNum" sz="quarter" idx="12"/>
          </p:nvPr>
        </p:nvSpPr>
        <p:spPr>
          <a:noFill/>
        </p:spPr>
        <p:txBody>
          <a:bodyPr/>
          <a:lstStyle/>
          <a:p>
            <a:fld id="{38AC58F7-55A2-490F-B315-27CAB0ACC679}" type="slidenum">
              <a:rPr lang="en-US"/>
              <a:pPr/>
              <a:t>37</a:t>
            </a:fld>
            <a:endParaRPr lang="en-US"/>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Rectangle 2"/>
          <p:cNvSpPr>
            <a:spLocks noGrp="1" noChangeArrowheads="1"/>
          </p:cNvSpPr>
          <p:nvPr>
            <p:ph type="title"/>
          </p:nvPr>
        </p:nvSpPr>
        <p:spPr/>
        <p:txBody>
          <a:bodyPr/>
          <a:lstStyle/>
          <a:p>
            <a:pPr eaLnBrk="1" hangingPunct="1">
              <a:defRPr/>
            </a:pPr>
            <a:r>
              <a:rPr lang="en-US" smtClean="0"/>
              <a:t>Forebrain </a:t>
            </a:r>
          </a:p>
        </p:txBody>
      </p:sp>
      <p:sp>
        <p:nvSpPr>
          <p:cNvPr id="43012" name="Rectangle 3"/>
          <p:cNvSpPr>
            <a:spLocks noGrp="1" noChangeArrowheads="1"/>
          </p:cNvSpPr>
          <p:nvPr>
            <p:ph idx="1"/>
          </p:nvPr>
        </p:nvSpPr>
        <p:spPr/>
        <p:txBody>
          <a:bodyPr/>
          <a:lstStyle/>
          <a:p>
            <a:pPr eaLnBrk="1" hangingPunct="1"/>
            <a:r>
              <a:rPr lang="en-US" smtClean="0"/>
              <a:t>Pleasure centre? Reward &amp; motivation area?</a:t>
            </a:r>
          </a:p>
          <a:p>
            <a:pPr lvl="1" eaLnBrk="1" hangingPunct="1"/>
            <a:r>
              <a:rPr lang="en-US" smtClean="0"/>
              <a:t>Early work - was in hypothalamus</a:t>
            </a:r>
          </a:p>
          <a:p>
            <a:pPr lvl="1" eaLnBrk="1" hangingPunct="1"/>
            <a:r>
              <a:rPr lang="en-US" smtClean="0"/>
              <a:t>Current view - </a:t>
            </a:r>
          </a:p>
          <a:p>
            <a:pPr lvl="2" eaLnBrk="1" hangingPunct="1"/>
            <a:r>
              <a:rPr lang="en-US" smtClean="0"/>
              <a:t>In area of limbic system called ‘nucleus accumbens’</a:t>
            </a:r>
          </a:p>
          <a:p>
            <a:pPr lvl="2" eaLnBrk="1" hangingPunct="1"/>
            <a:r>
              <a:rPr lang="en-US" smtClean="0"/>
              <a:t>Linked to effects of drugs &amp; abuse</a:t>
            </a:r>
          </a:p>
          <a:p>
            <a:pPr lvl="2" eaLnBrk="1" hangingPunct="1"/>
            <a:r>
              <a:rPr lang="en-US" smtClean="0"/>
              <a:t>Cocaine, amphetamines, opiates etc. stimulate release of dopamine in nucleus accumbens</a:t>
            </a:r>
          </a:p>
          <a:p>
            <a:pPr lvl="2" eaLnBrk="1" hangingPunct="1"/>
            <a:r>
              <a:rPr lang="en-US" smtClean="0"/>
              <a:t>Linked to rewards such as food, sexually-relevant cues</a:t>
            </a:r>
          </a:p>
          <a:p>
            <a:pPr lvl="1" eaLnBrk="1" hangingPunct="1"/>
            <a:endParaRPr lang="en-US" smtClean="0"/>
          </a:p>
        </p:txBody>
      </p:sp>
      <p:sp>
        <p:nvSpPr>
          <p:cNvPr id="43010" name="Slide Number Placeholder 5"/>
          <p:cNvSpPr>
            <a:spLocks noGrp="1"/>
          </p:cNvSpPr>
          <p:nvPr>
            <p:ph type="sldNum" sz="quarter" idx="12"/>
          </p:nvPr>
        </p:nvSpPr>
        <p:spPr>
          <a:noFill/>
        </p:spPr>
        <p:txBody>
          <a:bodyPr/>
          <a:lstStyle/>
          <a:p>
            <a:fld id="{3A34F4E2-22F2-459C-A28F-058C3412F9D4}" type="slidenum">
              <a:rPr lang="en-US"/>
              <a:pPr/>
              <a:t>38</a:t>
            </a:fld>
            <a:endParaRPr lang="en-US"/>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Grp="1" noChangeArrowheads="1"/>
          </p:cNvSpPr>
          <p:nvPr>
            <p:ph type="title"/>
          </p:nvPr>
        </p:nvSpPr>
        <p:spPr/>
        <p:txBody>
          <a:bodyPr/>
          <a:lstStyle/>
          <a:p>
            <a:pPr eaLnBrk="1" hangingPunct="1">
              <a:defRPr/>
            </a:pPr>
            <a:r>
              <a:rPr lang="en-US" smtClean="0"/>
              <a:t>Cerebral Cortex - The Crown</a:t>
            </a:r>
          </a:p>
        </p:txBody>
      </p:sp>
      <p:sp>
        <p:nvSpPr>
          <p:cNvPr id="44036" name="Rectangle 3"/>
          <p:cNvSpPr>
            <a:spLocks noGrp="1" noChangeArrowheads="1"/>
          </p:cNvSpPr>
          <p:nvPr>
            <p:ph idx="1"/>
          </p:nvPr>
        </p:nvSpPr>
        <p:spPr>
          <a:xfrm>
            <a:off x="304800" y="1066800"/>
            <a:ext cx="8458200" cy="5410200"/>
          </a:xfrm>
        </p:spPr>
        <p:txBody>
          <a:bodyPr/>
          <a:lstStyle/>
          <a:p>
            <a:pPr eaLnBrk="1" hangingPunct="1">
              <a:lnSpc>
                <a:spcPct val="90000"/>
              </a:lnSpc>
            </a:pPr>
            <a:r>
              <a:rPr lang="en-US" sz="2800" smtClean="0"/>
              <a:t>2/3 cm sheet of grey (unmyelinated cells)</a:t>
            </a:r>
          </a:p>
          <a:p>
            <a:pPr eaLnBrk="1" hangingPunct="1">
              <a:lnSpc>
                <a:spcPct val="90000"/>
              </a:lnSpc>
            </a:pPr>
            <a:r>
              <a:rPr lang="en-US" sz="2800" smtClean="0"/>
              <a:t>75% of area lies within fissures (folds)</a:t>
            </a:r>
          </a:p>
          <a:p>
            <a:pPr lvl="1" eaLnBrk="1" hangingPunct="1">
              <a:lnSpc>
                <a:spcPct val="90000"/>
              </a:lnSpc>
            </a:pPr>
            <a:r>
              <a:rPr lang="en-US" sz="2000" smtClean="0"/>
              <a:t>Provide landmarks for dividing cortex into major areas</a:t>
            </a:r>
          </a:p>
          <a:p>
            <a:pPr eaLnBrk="1" hangingPunct="1">
              <a:lnSpc>
                <a:spcPct val="90000"/>
              </a:lnSpc>
            </a:pPr>
            <a:r>
              <a:rPr lang="en-US" sz="2800" smtClean="0"/>
              <a:t>4 lobes</a:t>
            </a:r>
            <a:endParaRPr lang="en-US" sz="2400" smtClean="0"/>
          </a:p>
          <a:p>
            <a:pPr eaLnBrk="1" hangingPunct="1">
              <a:lnSpc>
                <a:spcPct val="90000"/>
              </a:lnSpc>
            </a:pPr>
            <a:r>
              <a:rPr lang="en-US" sz="2800" b="1" i="1" smtClean="0"/>
              <a:t>Frontal</a:t>
            </a:r>
            <a:endParaRPr lang="en-US" sz="2400" smtClean="0"/>
          </a:p>
          <a:p>
            <a:pPr lvl="1" eaLnBrk="1" hangingPunct="1">
              <a:lnSpc>
                <a:spcPct val="90000"/>
              </a:lnSpc>
            </a:pPr>
            <a:r>
              <a:rPr lang="en-US" sz="2400" smtClean="0"/>
              <a:t>Speech &amp; skeletal motor functions</a:t>
            </a:r>
            <a:endParaRPr lang="en-US" sz="2000" smtClean="0"/>
          </a:p>
          <a:p>
            <a:pPr eaLnBrk="1" hangingPunct="1">
              <a:lnSpc>
                <a:spcPct val="90000"/>
              </a:lnSpc>
            </a:pPr>
            <a:r>
              <a:rPr lang="en-US" sz="2800" b="1" i="1" smtClean="0"/>
              <a:t>Parietal</a:t>
            </a:r>
            <a:endParaRPr lang="en-US" sz="2400" smtClean="0"/>
          </a:p>
          <a:p>
            <a:pPr lvl="1" eaLnBrk="1" hangingPunct="1">
              <a:lnSpc>
                <a:spcPct val="90000"/>
              </a:lnSpc>
            </a:pPr>
            <a:r>
              <a:rPr lang="en-US" sz="2400" smtClean="0"/>
              <a:t>Body sensations</a:t>
            </a:r>
            <a:endParaRPr lang="en-US" sz="2000" smtClean="0"/>
          </a:p>
          <a:p>
            <a:pPr eaLnBrk="1" hangingPunct="1">
              <a:lnSpc>
                <a:spcPct val="90000"/>
              </a:lnSpc>
            </a:pPr>
            <a:r>
              <a:rPr lang="en-US" sz="2800" b="1" i="1" smtClean="0"/>
              <a:t>Occipital</a:t>
            </a:r>
            <a:endParaRPr lang="en-US" sz="2400" smtClean="0"/>
          </a:p>
          <a:p>
            <a:pPr lvl="1" eaLnBrk="1" hangingPunct="1">
              <a:lnSpc>
                <a:spcPct val="90000"/>
              </a:lnSpc>
            </a:pPr>
            <a:r>
              <a:rPr lang="en-US" sz="2400" smtClean="0"/>
              <a:t>Vision</a:t>
            </a:r>
            <a:endParaRPr lang="en-US" sz="2000" smtClean="0"/>
          </a:p>
          <a:p>
            <a:pPr eaLnBrk="1" hangingPunct="1">
              <a:lnSpc>
                <a:spcPct val="90000"/>
              </a:lnSpc>
            </a:pPr>
            <a:r>
              <a:rPr lang="en-US" sz="2800" b="1" i="1" smtClean="0"/>
              <a:t>Temporal</a:t>
            </a:r>
            <a:endParaRPr lang="en-US" sz="2400" smtClean="0"/>
          </a:p>
          <a:p>
            <a:pPr lvl="1" eaLnBrk="1" hangingPunct="1">
              <a:lnSpc>
                <a:spcPct val="90000"/>
              </a:lnSpc>
            </a:pPr>
            <a:r>
              <a:rPr lang="en-US" sz="2400" smtClean="0"/>
              <a:t>Auditory</a:t>
            </a:r>
            <a:endParaRPr lang="en-US" sz="2000" smtClean="0"/>
          </a:p>
        </p:txBody>
      </p:sp>
      <p:sp>
        <p:nvSpPr>
          <p:cNvPr id="44034" name="Slide Number Placeholder 5"/>
          <p:cNvSpPr>
            <a:spLocks noGrp="1"/>
          </p:cNvSpPr>
          <p:nvPr>
            <p:ph type="sldNum" sz="quarter" idx="12"/>
          </p:nvPr>
        </p:nvSpPr>
        <p:spPr>
          <a:noFill/>
        </p:spPr>
        <p:txBody>
          <a:bodyPr/>
          <a:lstStyle/>
          <a:p>
            <a:fld id="{4BE849AD-5BA7-4F82-A9DF-CDFCAE4F3752}" type="slidenum">
              <a:rPr lang="en-US"/>
              <a:pPr/>
              <a:t>39</a:t>
            </a:fld>
            <a:endParaRPr lang="en-US"/>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lstStyle/>
          <a:p>
            <a:pPr eaLnBrk="1" hangingPunct="1">
              <a:defRPr/>
            </a:pPr>
            <a:r>
              <a:rPr lang="en-US" smtClean="0"/>
              <a:t>Glial Cells</a:t>
            </a:r>
          </a:p>
        </p:txBody>
      </p:sp>
      <p:sp>
        <p:nvSpPr>
          <p:cNvPr id="4100" name="Rectangle 3"/>
          <p:cNvSpPr>
            <a:spLocks noGrp="1" noChangeArrowheads="1"/>
          </p:cNvSpPr>
          <p:nvPr>
            <p:ph idx="1"/>
          </p:nvPr>
        </p:nvSpPr>
        <p:spPr/>
        <p:txBody>
          <a:bodyPr/>
          <a:lstStyle/>
          <a:p>
            <a:pPr eaLnBrk="1" hangingPunct="1"/>
            <a:r>
              <a:rPr lang="en-US" smtClean="0"/>
              <a:t>Glial cells</a:t>
            </a:r>
          </a:p>
          <a:p>
            <a:pPr lvl="1" eaLnBrk="1" hangingPunct="1"/>
            <a:r>
              <a:rPr lang="en-US" smtClean="0"/>
              <a:t>Support, nourish, protect</a:t>
            </a:r>
          </a:p>
          <a:p>
            <a:pPr eaLnBrk="1" hangingPunct="1"/>
            <a:r>
              <a:rPr lang="en-US" smtClean="0"/>
              <a:t>Surround neurons and hold them in place</a:t>
            </a:r>
          </a:p>
          <a:p>
            <a:pPr eaLnBrk="1" hangingPunct="1"/>
            <a:r>
              <a:rPr lang="en-US" smtClean="0"/>
              <a:t>Manufacture nutrient chemicals neurons need</a:t>
            </a:r>
          </a:p>
          <a:p>
            <a:pPr eaLnBrk="1" hangingPunct="1"/>
            <a:r>
              <a:rPr lang="en-US" smtClean="0"/>
              <a:t>Absorb toxins and waste materials</a:t>
            </a:r>
          </a:p>
        </p:txBody>
      </p:sp>
      <p:sp>
        <p:nvSpPr>
          <p:cNvPr id="4098" name="Slide Number Placeholder 5"/>
          <p:cNvSpPr>
            <a:spLocks noGrp="1"/>
          </p:cNvSpPr>
          <p:nvPr>
            <p:ph type="sldNum" sz="quarter" idx="12"/>
          </p:nvPr>
        </p:nvSpPr>
        <p:spPr>
          <a:noFill/>
        </p:spPr>
        <p:txBody>
          <a:bodyPr/>
          <a:lstStyle/>
          <a:p>
            <a:fld id="{498CB190-5B42-4558-8BCD-E9418C7A7795}" type="slidenum">
              <a:rPr lang="en-US"/>
              <a:pPr/>
              <a:t>4</a:t>
            </a:fld>
            <a:endParaRPr lang="en-US"/>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Rectangle 2"/>
          <p:cNvSpPr>
            <a:spLocks noGrp="1" noChangeArrowheads="1"/>
          </p:cNvSpPr>
          <p:nvPr>
            <p:ph type="title"/>
          </p:nvPr>
        </p:nvSpPr>
        <p:spPr/>
        <p:txBody>
          <a:bodyPr/>
          <a:lstStyle/>
          <a:p>
            <a:pPr eaLnBrk="1" hangingPunct="1">
              <a:defRPr/>
            </a:pPr>
            <a:r>
              <a:rPr lang="en-US" smtClean="0"/>
              <a:t>Motor &amp; Sensory Cortex</a:t>
            </a:r>
          </a:p>
        </p:txBody>
      </p:sp>
      <p:sp>
        <p:nvSpPr>
          <p:cNvPr id="45060" name="Rectangle 3"/>
          <p:cNvSpPr>
            <a:spLocks noGrp="1" noChangeArrowheads="1"/>
          </p:cNvSpPr>
          <p:nvPr>
            <p:ph idx="1"/>
          </p:nvPr>
        </p:nvSpPr>
        <p:spPr/>
        <p:txBody>
          <a:bodyPr/>
          <a:lstStyle/>
          <a:p>
            <a:pPr eaLnBrk="1" hangingPunct="1"/>
            <a:r>
              <a:rPr lang="en-US" b="1" i="1" smtClean="0"/>
              <a:t>Motor Cortex</a:t>
            </a:r>
            <a:endParaRPr lang="en-US" smtClean="0"/>
          </a:p>
          <a:p>
            <a:pPr lvl="1" eaLnBrk="1" hangingPunct="1"/>
            <a:r>
              <a:rPr lang="en-US" smtClean="0"/>
              <a:t>Controls movement on opposite side of body</a:t>
            </a:r>
          </a:p>
          <a:p>
            <a:pPr lvl="1" eaLnBrk="1" hangingPunct="1"/>
            <a:r>
              <a:rPr lang="en-US" smtClean="0"/>
              <a:t>Controls movement of over 600 voluntary muscles</a:t>
            </a:r>
          </a:p>
          <a:p>
            <a:pPr lvl="1" eaLnBrk="1" hangingPunct="1"/>
            <a:r>
              <a:rPr lang="en-US" smtClean="0"/>
              <a:t>Located at rear of frontal lobe</a:t>
            </a:r>
          </a:p>
          <a:p>
            <a:pPr eaLnBrk="1" hangingPunct="1"/>
            <a:r>
              <a:rPr lang="en-US" b="1" i="1" smtClean="0"/>
              <a:t>Somatic Sensory Cortex</a:t>
            </a:r>
            <a:endParaRPr lang="en-US" smtClean="0"/>
          </a:p>
          <a:p>
            <a:pPr lvl="1" eaLnBrk="1" hangingPunct="1"/>
            <a:r>
              <a:rPr lang="en-US" smtClean="0"/>
              <a:t>Receives specific sense information from opposite side of body</a:t>
            </a:r>
          </a:p>
          <a:p>
            <a:pPr lvl="1" eaLnBrk="1" hangingPunct="1"/>
            <a:r>
              <a:rPr lang="en-US" smtClean="0"/>
              <a:t>At least one specific area for each sense</a:t>
            </a:r>
          </a:p>
          <a:p>
            <a:pPr lvl="1" eaLnBrk="1" hangingPunct="1"/>
            <a:r>
              <a:rPr lang="en-US" smtClean="0"/>
              <a:t>Located in parietal lobe</a:t>
            </a:r>
          </a:p>
        </p:txBody>
      </p:sp>
      <p:sp>
        <p:nvSpPr>
          <p:cNvPr id="45058" name="Slide Number Placeholder 5"/>
          <p:cNvSpPr>
            <a:spLocks noGrp="1"/>
          </p:cNvSpPr>
          <p:nvPr>
            <p:ph type="sldNum" sz="quarter" idx="12"/>
          </p:nvPr>
        </p:nvSpPr>
        <p:spPr>
          <a:noFill/>
        </p:spPr>
        <p:txBody>
          <a:bodyPr/>
          <a:lstStyle/>
          <a:p>
            <a:fld id="{63CE3B3D-4272-4DC5-A933-C579117AB683}" type="slidenum">
              <a:rPr lang="en-US"/>
              <a:pPr/>
              <a:t>40</a:t>
            </a:fld>
            <a:endParaRPr lang="en-US"/>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5172" name="Rectangle 4"/>
          <p:cNvSpPr>
            <a:spLocks noGrp="1" noChangeArrowheads="1"/>
          </p:cNvSpPr>
          <p:nvPr>
            <p:ph type="title"/>
          </p:nvPr>
        </p:nvSpPr>
        <p:spPr/>
        <p:txBody>
          <a:bodyPr/>
          <a:lstStyle/>
          <a:p>
            <a:pPr eaLnBrk="1" hangingPunct="1">
              <a:defRPr/>
            </a:pPr>
            <a:r>
              <a:rPr lang="en-US" smtClean="0"/>
              <a:t>Motor &amp; Sensory Cortex</a:t>
            </a:r>
          </a:p>
        </p:txBody>
      </p:sp>
      <p:sp>
        <p:nvSpPr>
          <p:cNvPr id="46082" name="Slide Number Placeholder 4"/>
          <p:cNvSpPr>
            <a:spLocks noGrp="1"/>
          </p:cNvSpPr>
          <p:nvPr>
            <p:ph type="sldNum" sz="quarter" idx="12"/>
          </p:nvPr>
        </p:nvSpPr>
        <p:spPr>
          <a:noFill/>
        </p:spPr>
        <p:txBody>
          <a:bodyPr/>
          <a:lstStyle/>
          <a:p>
            <a:fld id="{A99EF019-3C89-4037-982F-3E1A8539D1EA}" type="slidenum">
              <a:rPr lang="en-US"/>
              <a:pPr/>
              <a:t>41</a:t>
            </a:fld>
            <a:endParaRPr lang="en-US"/>
          </a:p>
        </p:txBody>
      </p:sp>
      <p:pic>
        <p:nvPicPr>
          <p:cNvPr id="46084" name="Picture 5"/>
          <p:cNvPicPr>
            <a:picLocks noChangeAspect="1" noChangeArrowheads="1"/>
          </p:cNvPicPr>
          <p:nvPr/>
        </p:nvPicPr>
        <p:blipFill>
          <a:blip r:embed="rId2" cstate="print"/>
          <a:srcRect/>
          <a:stretch>
            <a:fillRect/>
          </a:stretch>
        </p:blipFill>
        <p:spPr bwMode="auto">
          <a:xfrm>
            <a:off x="914400" y="1676400"/>
            <a:ext cx="7315200" cy="4830763"/>
          </a:xfrm>
          <a:prstGeom prst="rect">
            <a:avLst/>
          </a:prstGeom>
          <a:noFill/>
          <a:ln w="9525">
            <a:noFill/>
            <a:miter lim="800000"/>
            <a:headEnd/>
            <a:tailEnd/>
          </a:ln>
        </p:spPr>
      </p:pic>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p:cNvSpPr>
            <a:spLocks noGrp="1" noChangeArrowheads="1"/>
          </p:cNvSpPr>
          <p:nvPr>
            <p:ph type="title"/>
          </p:nvPr>
        </p:nvSpPr>
        <p:spPr/>
        <p:txBody>
          <a:bodyPr/>
          <a:lstStyle/>
          <a:p>
            <a:pPr eaLnBrk="1" hangingPunct="1">
              <a:defRPr/>
            </a:pPr>
            <a:r>
              <a:rPr lang="en-US" smtClean="0"/>
              <a:t>Frontal lobes</a:t>
            </a:r>
          </a:p>
        </p:txBody>
      </p:sp>
      <p:sp>
        <p:nvSpPr>
          <p:cNvPr id="50180" name="Rectangle 3"/>
          <p:cNvSpPr>
            <a:spLocks noGrp="1" noChangeArrowheads="1"/>
          </p:cNvSpPr>
          <p:nvPr>
            <p:ph idx="1"/>
          </p:nvPr>
        </p:nvSpPr>
        <p:spPr>
          <a:xfrm>
            <a:off x="304800" y="1447800"/>
            <a:ext cx="8458200" cy="4648200"/>
          </a:xfrm>
        </p:spPr>
        <p:txBody>
          <a:bodyPr/>
          <a:lstStyle/>
          <a:p>
            <a:pPr eaLnBrk="1" hangingPunct="1"/>
            <a:r>
              <a:rPr lang="en-US" smtClean="0"/>
              <a:t>Self-awareness; planning; initiative; responsibility; emotional experience</a:t>
            </a:r>
          </a:p>
          <a:p>
            <a:pPr eaLnBrk="1" hangingPunct="1"/>
            <a:r>
              <a:rPr lang="en-US" smtClean="0"/>
              <a:t>Prefrontal cortex</a:t>
            </a:r>
          </a:p>
          <a:p>
            <a:pPr lvl="1" eaLnBrk="1" hangingPunct="1"/>
            <a:r>
              <a:rPr lang="en-US" smtClean="0"/>
              <a:t>Seat of executive functions</a:t>
            </a:r>
          </a:p>
          <a:p>
            <a:pPr lvl="1" eaLnBrk="1" hangingPunct="1"/>
            <a:r>
              <a:rPr lang="en-US" smtClean="0"/>
              <a:t>Goal-setting; judgment; planning</a:t>
            </a:r>
          </a:p>
        </p:txBody>
      </p:sp>
      <p:sp>
        <p:nvSpPr>
          <p:cNvPr id="50178" name="Slide Number Placeholder 5"/>
          <p:cNvSpPr>
            <a:spLocks noGrp="1"/>
          </p:cNvSpPr>
          <p:nvPr>
            <p:ph type="sldNum" sz="quarter" idx="12"/>
          </p:nvPr>
        </p:nvSpPr>
        <p:spPr>
          <a:noFill/>
        </p:spPr>
        <p:txBody>
          <a:bodyPr/>
          <a:lstStyle/>
          <a:p>
            <a:fld id="{EA15BABC-34F7-45C1-AC8F-F7A9812BABF8}" type="slidenum">
              <a:rPr lang="en-US"/>
              <a:pPr/>
              <a:t>42</a:t>
            </a:fld>
            <a:endParaRPr lang="en-US"/>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Grp="1" noChangeArrowheads="1"/>
          </p:cNvSpPr>
          <p:nvPr>
            <p:ph type="title"/>
          </p:nvPr>
        </p:nvSpPr>
        <p:spPr/>
        <p:txBody>
          <a:bodyPr/>
          <a:lstStyle/>
          <a:p>
            <a:pPr eaLnBrk="1" hangingPunct="1">
              <a:defRPr/>
            </a:pPr>
            <a:r>
              <a:rPr lang="en-US" smtClean="0"/>
              <a:t>Left Brain - Right Brain</a:t>
            </a:r>
          </a:p>
        </p:txBody>
      </p:sp>
      <p:sp>
        <p:nvSpPr>
          <p:cNvPr id="51204" name="Rectangle 3"/>
          <p:cNvSpPr>
            <a:spLocks noGrp="1" noChangeArrowheads="1"/>
          </p:cNvSpPr>
          <p:nvPr>
            <p:ph idx="1"/>
          </p:nvPr>
        </p:nvSpPr>
        <p:spPr>
          <a:xfrm>
            <a:off x="533400" y="1143000"/>
            <a:ext cx="8153400" cy="4953000"/>
          </a:xfrm>
        </p:spPr>
        <p:txBody>
          <a:bodyPr/>
          <a:lstStyle/>
          <a:p>
            <a:pPr eaLnBrk="1" hangingPunct="1"/>
            <a:r>
              <a:rPr lang="en-US" smtClean="0"/>
              <a:t>Hemispheres connected by </a:t>
            </a:r>
            <a:r>
              <a:rPr lang="en-US" i="1" smtClean="0"/>
              <a:t>corpus callosum</a:t>
            </a:r>
            <a:endParaRPr lang="en-US" smtClean="0"/>
          </a:p>
          <a:p>
            <a:pPr eaLnBrk="1" hangingPunct="1"/>
            <a:r>
              <a:rPr lang="en-US" smtClean="0"/>
              <a:t>Some functions localized in one hemisphere or the other = </a:t>
            </a:r>
            <a:r>
              <a:rPr lang="en-US" b="1" i="1" smtClean="0"/>
              <a:t>Lateralization</a:t>
            </a:r>
            <a:endParaRPr lang="en-US" smtClean="0"/>
          </a:p>
          <a:p>
            <a:pPr eaLnBrk="1" hangingPunct="1"/>
            <a:r>
              <a:rPr lang="en-US" b="1" smtClean="0"/>
              <a:t>Left hemisphere</a:t>
            </a:r>
            <a:endParaRPr lang="en-US" sz="2800" smtClean="0"/>
          </a:p>
          <a:p>
            <a:pPr lvl="1" eaLnBrk="1" hangingPunct="1"/>
            <a:r>
              <a:rPr lang="en-US" smtClean="0"/>
              <a:t>Verbal, mathematical, logical abilities</a:t>
            </a:r>
          </a:p>
          <a:p>
            <a:pPr lvl="1" eaLnBrk="1" hangingPunct="1"/>
            <a:r>
              <a:rPr lang="en-US" smtClean="0"/>
              <a:t>More active when experiencing positive emotions</a:t>
            </a:r>
            <a:endParaRPr lang="en-US" sz="2400" smtClean="0"/>
          </a:p>
          <a:p>
            <a:pPr eaLnBrk="1" hangingPunct="1"/>
            <a:r>
              <a:rPr lang="en-US" b="1" smtClean="0"/>
              <a:t>Right hemisphere</a:t>
            </a:r>
            <a:endParaRPr lang="en-US" sz="2800" smtClean="0"/>
          </a:p>
          <a:p>
            <a:pPr lvl="1" eaLnBrk="1" hangingPunct="1"/>
            <a:r>
              <a:rPr lang="en-US" smtClean="0"/>
              <a:t>Spatial relations, melodies</a:t>
            </a:r>
          </a:p>
          <a:p>
            <a:pPr lvl="1" eaLnBrk="1" hangingPunct="1"/>
            <a:r>
              <a:rPr lang="en-US" smtClean="0"/>
              <a:t>More active when experiencing negative emotions</a:t>
            </a:r>
            <a:endParaRPr lang="en-US" sz="2400" smtClean="0"/>
          </a:p>
        </p:txBody>
      </p:sp>
      <p:sp>
        <p:nvSpPr>
          <p:cNvPr id="51202" name="Slide Number Placeholder 5"/>
          <p:cNvSpPr>
            <a:spLocks noGrp="1"/>
          </p:cNvSpPr>
          <p:nvPr>
            <p:ph type="sldNum" sz="quarter" idx="12"/>
          </p:nvPr>
        </p:nvSpPr>
        <p:spPr>
          <a:noFill/>
        </p:spPr>
        <p:txBody>
          <a:bodyPr/>
          <a:lstStyle/>
          <a:p>
            <a:fld id="{FC945B19-E45D-4C87-AC29-0E531E86D1F5}" type="slidenum">
              <a:rPr lang="en-US"/>
              <a:pPr/>
              <a:t>43</a:t>
            </a:fld>
            <a:endParaRPr lang="en-US"/>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2"/>
          <p:cNvSpPr>
            <a:spLocks noGrp="1" noChangeArrowheads="1"/>
          </p:cNvSpPr>
          <p:nvPr>
            <p:ph type="title"/>
          </p:nvPr>
        </p:nvSpPr>
        <p:spPr/>
        <p:txBody>
          <a:bodyPr/>
          <a:lstStyle/>
          <a:p>
            <a:pPr eaLnBrk="1" hangingPunct="1">
              <a:defRPr/>
            </a:pPr>
            <a:r>
              <a:rPr lang="en-US" smtClean="0"/>
              <a:t>Lateralization of Language</a:t>
            </a:r>
          </a:p>
        </p:txBody>
      </p:sp>
      <p:sp>
        <p:nvSpPr>
          <p:cNvPr id="52228" name="Rectangle 3"/>
          <p:cNvSpPr>
            <a:spLocks noGrp="1" noChangeArrowheads="1"/>
          </p:cNvSpPr>
          <p:nvPr>
            <p:ph idx="1"/>
          </p:nvPr>
        </p:nvSpPr>
        <p:spPr>
          <a:xfrm>
            <a:off x="457200" y="1447800"/>
            <a:ext cx="8153400" cy="4648200"/>
          </a:xfrm>
        </p:spPr>
        <p:txBody>
          <a:bodyPr/>
          <a:lstStyle/>
          <a:p>
            <a:pPr eaLnBrk="1" hangingPunct="1"/>
            <a:r>
              <a:rPr lang="en-US" smtClean="0"/>
              <a:t>90% of people are right-handed</a:t>
            </a:r>
          </a:p>
          <a:p>
            <a:pPr lvl="1" eaLnBrk="1" hangingPunct="1"/>
            <a:r>
              <a:rPr lang="en-US" smtClean="0"/>
              <a:t>95% have left hemisphere language dominance</a:t>
            </a:r>
          </a:p>
          <a:p>
            <a:pPr eaLnBrk="1" hangingPunct="1"/>
            <a:r>
              <a:rPr lang="en-US" smtClean="0"/>
              <a:t>Among those who are left-handed</a:t>
            </a:r>
          </a:p>
          <a:p>
            <a:pPr lvl="1" eaLnBrk="1" hangingPunct="1"/>
            <a:r>
              <a:rPr lang="en-US" smtClean="0"/>
              <a:t>50% have left hemisphere language dominance</a:t>
            </a:r>
          </a:p>
          <a:p>
            <a:pPr lvl="1" eaLnBrk="1" hangingPunct="1"/>
            <a:r>
              <a:rPr lang="en-US" smtClean="0"/>
              <a:t>25% have right hemisphere language dominance</a:t>
            </a:r>
          </a:p>
          <a:p>
            <a:pPr lvl="1" eaLnBrk="1" hangingPunct="1"/>
            <a:r>
              <a:rPr lang="en-US" smtClean="0"/>
              <a:t>25% have language functions in both hemispheres</a:t>
            </a:r>
          </a:p>
        </p:txBody>
      </p:sp>
      <p:sp>
        <p:nvSpPr>
          <p:cNvPr id="52226" name="Slide Number Placeholder 5"/>
          <p:cNvSpPr>
            <a:spLocks noGrp="1"/>
          </p:cNvSpPr>
          <p:nvPr>
            <p:ph type="sldNum" sz="quarter" idx="12"/>
          </p:nvPr>
        </p:nvSpPr>
        <p:spPr>
          <a:noFill/>
        </p:spPr>
        <p:txBody>
          <a:bodyPr/>
          <a:lstStyle/>
          <a:p>
            <a:fld id="{FCBD93C4-0BF9-4A02-A6A4-04EEFD9B70A8}" type="slidenum">
              <a:rPr lang="en-US"/>
              <a:pPr/>
              <a:t>44</a:t>
            </a:fld>
            <a:endParaRPr lang="en-US"/>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2"/>
          <p:cNvSpPr>
            <a:spLocks noGrp="1" noChangeArrowheads="1"/>
          </p:cNvSpPr>
          <p:nvPr>
            <p:ph type="title"/>
          </p:nvPr>
        </p:nvSpPr>
        <p:spPr/>
        <p:txBody>
          <a:bodyPr/>
          <a:lstStyle/>
          <a:p>
            <a:pPr eaLnBrk="1" hangingPunct="1">
              <a:defRPr/>
            </a:pPr>
            <a:r>
              <a:rPr lang="en-US" smtClean="0"/>
              <a:t>Plasticity of the brain</a:t>
            </a:r>
          </a:p>
        </p:txBody>
      </p:sp>
      <p:sp>
        <p:nvSpPr>
          <p:cNvPr id="53252" name="Rectangle 3"/>
          <p:cNvSpPr>
            <a:spLocks noGrp="1" noChangeArrowheads="1"/>
          </p:cNvSpPr>
          <p:nvPr>
            <p:ph idx="1"/>
          </p:nvPr>
        </p:nvSpPr>
        <p:spPr>
          <a:xfrm>
            <a:off x="304800" y="1143000"/>
            <a:ext cx="8458200" cy="5334000"/>
          </a:xfrm>
        </p:spPr>
        <p:txBody>
          <a:bodyPr/>
          <a:lstStyle/>
          <a:p>
            <a:pPr eaLnBrk="1" hangingPunct="1">
              <a:lnSpc>
                <a:spcPct val="90000"/>
              </a:lnSpc>
            </a:pPr>
            <a:r>
              <a:rPr lang="en-US" smtClean="0"/>
              <a:t>Neural plasticity = change in structure &amp; function</a:t>
            </a:r>
          </a:p>
          <a:p>
            <a:pPr eaLnBrk="1" hangingPunct="1">
              <a:lnSpc>
                <a:spcPct val="90000"/>
              </a:lnSpc>
            </a:pPr>
            <a:r>
              <a:rPr lang="en-US" smtClean="0"/>
              <a:t>Role of experience &amp; environment </a:t>
            </a:r>
          </a:p>
          <a:p>
            <a:pPr lvl="1" eaLnBrk="1" hangingPunct="1">
              <a:lnSpc>
                <a:spcPct val="90000"/>
              </a:lnSpc>
            </a:pPr>
            <a:r>
              <a:rPr lang="en-US" smtClean="0"/>
              <a:t>Alcohol</a:t>
            </a:r>
          </a:p>
          <a:p>
            <a:pPr lvl="1" eaLnBrk="1" hangingPunct="1">
              <a:lnSpc>
                <a:spcPct val="90000"/>
              </a:lnSpc>
            </a:pPr>
            <a:r>
              <a:rPr lang="en-US" smtClean="0"/>
              <a:t>Stimulating environment</a:t>
            </a:r>
          </a:p>
          <a:p>
            <a:pPr lvl="1" eaLnBrk="1" hangingPunct="1">
              <a:lnSpc>
                <a:spcPct val="90000"/>
              </a:lnSpc>
            </a:pPr>
            <a:r>
              <a:rPr lang="en-US" smtClean="0"/>
              <a:t>Massaging premature babies</a:t>
            </a:r>
          </a:p>
          <a:p>
            <a:pPr lvl="2" eaLnBrk="1" hangingPunct="1">
              <a:lnSpc>
                <a:spcPct val="90000"/>
              </a:lnSpc>
            </a:pPr>
            <a:r>
              <a:rPr lang="en-US" smtClean="0"/>
              <a:t>Faster neurological development</a:t>
            </a:r>
          </a:p>
          <a:p>
            <a:pPr lvl="1" eaLnBrk="1" hangingPunct="1">
              <a:lnSpc>
                <a:spcPct val="90000"/>
              </a:lnSpc>
            </a:pPr>
            <a:r>
              <a:rPr lang="en-US" smtClean="0"/>
              <a:t>Musicians</a:t>
            </a:r>
          </a:p>
          <a:p>
            <a:pPr lvl="2" eaLnBrk="1" hangingPunct="1">
              <a:lnSpc>
                <a:spcPct val="90000"/>
              </a:lnSpc>
            </a:pPr>
            <a:r>
              <a:rPr lang="en-US" smtClean="0"/>
              <a:t>show changes in somatosensory areas </a:t>
            </a:r>
          </a:p>
          <a:p>
            <a:pPr lvl="1" eaLnBrk="1" hangingPunct="1">
              <a:lnSpc>
                <a:spcPct val="90000"/>
              </a:lnSpc>
            </a:pPr>
            <a:r>
              <a:rPr lang="en-US" smtClean="0"/>
              <a:t>Cultural factors - language: pictorial</a:t>
            </a:r>
            <a:endParaRPr lang="en-US" sz="2400" smtClean="0"/>
          </a:p>
          <a:p>
            <a:pPr eaLnBrk="1" hangingPunct="1">
              <a:lnSpc>
                <a:spcPct val="90000"/>
              </a:lnSpc>
            </a:pPr>
            <a:endParaRPr lang="en-US" sz="2800" smtClean="0"/>
          </a:p>
        </p:txBody>
      </p:sp>
      <p:sp>
        <p:nvSpPr>
          <p:cNvPr id="53250" name="Slide Number Placeholder 5"/>
          <p:cNvSpPr>
            <a:spLocks noGrp="1"/>
          </p:cNvSpPr>
          <p:nvPr>
            <p:ph type="sldNum" sz="quarter" idx="12"/>
          </p:nvPr>
        </p:nvSpPr>
        <p:spPr>
          <a:noFill/>
        </p:spPr>
        <p:txBody>
          <a:bodyPr/>
          <a:lstStyle/>
          <a:p>
            <a:fld id="{9407300B-2EDD-4AEC-AE0D-0E17212C66F5}" type="slidenum">
              <a:rPr lang="en-US"/>
              <a:pPr/>
              <a:t>45</a:t>
            </a:fld>
            <a:endParaRPr lang="en-US"/>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2"/>
          <p:cNvSpPr>
            <a:spLocks noGrp="1" noChangeArrowheads="1"/>
          </p:cNvSpPr>
          <p:nvPr>
            <p:ph type="title"/>
          </p:nvPr>
        </p:nvSpPr>
        <p:spPr/>
        <p:txBody>
          <a:bodyPr/>
          <a:lstStyle/>
          <a:p>
            <a:pPr eaLnBrk="1" hangingPunct="1">
              <a:defRPr/>
            </a:pPr>
            <a:r>
              <a:rPr lang="en-US" smtClean="0"/>
              <a:t>Can the Brain Reinvent Itself?</a:t>
            </a:r>
          </a:p>
        </p:txBody>
      </p:sp>
      <p:sp>
        <p:nvSpPr>
          <p:cNvPr id="54276" name="Rectangle 3"/>
          <p:cNvSpPr>
            <a:spLocks noGrp="1" noChangeArrowheads="1"/>
          </p:cNvSpPr>
          <p:nvPr>
            <p:ph idx="1"/>
          </p:nvPr>
        </p:nvSpPr>
        <p:spPr>
          <a:xfrm>
            <a:off x="304800" y="1447800"/>
            <a:ext cx="8458200" cy="4648200"/>
          </a:xfrm>
        </p:spPr>
        <p:txBody>
          <a:bodyPr/>
          <a:lstStyle/>
          <a:p>
            <a:pPr eaLnBrk="1" hangingPunct="1"/>
            <a:r>
              <a:rPr lang="en-US" sz="2800" smtClean="0"/>
              <a:t>Recovery of function</a:t>
            </a:r>
          </a:p>
          <a:p>
            <a:pPr lvl="1" eaLnBrk="1" hangingPunct="1"/>
            <a:r>
              <a:rPr lang="en-US" sz="2400" smtClean="0"/>
              <a:t>Neural reorganization</a:t>
            </a:r>
          </a:p>
          <a:p>
            <a:pPr eaLnBrk="1" hangingPunct="1"/>
            <a:r>
              <a:rPr lang="en-US" sz="2800" smtClean="0"/>
              <a:t>Greater plasticity early in life</a:t>
            </a:r>
          </a:p>
          <a:p>
            <a:pPr eaLnBrk="1" hangingPunct="1"/>
            <a:r>
              <a:rPr lang="en-US" sz="2800" smtClean="0"/>
              <a:t>1-2 year old has 50% more synapses than mature adult</a:t>
            </a:r>
          </a:p>
          <a:p>
            <a:pPr lvl="1" eaLnBrk="1" hangingPunct="1"/>
            <a:r>
              <a:rPr lang="en-US" sz="2400" smtClean="0"/>
              <a:t>Unused, weaker synapses deteriorate</a:t>
            </a:r>
          </a:p>
          <a:p>
            <a:pPr eaLnBrk="1" hangingPunct="1"/>
            <a:r>
              <a:rPr lang="en-US" sz="2800" smtClean="0"/>
              <a:t>In adults</a:t>
            </a:r>
          </a:p>
          <a:p>
            <a:pPr lvl="1" eaLnBrk="1" hangingPunct="1"/>
            <a:r>
              <a:rPr lang="en-US" sz="2400" smtClean="0"/>
              <a:t>Surviving neurons can modify themselves structurally or biochemically</a:t>
            </a:r>
          </a:p>
          <a:p>
            <a:pPr lvl="1" eaLnBrk="1" hangingPunct="1"/>
            <a:r>
              <a:rPr lang="en-US" sz="2400" smtClean="0"/>
              <a:t> Stem Cells</a:t>
            </a:r>
          </a:p>
        </p:txBody>
      </p:sp>
      <p:sp>
        <p:nvSpPr>
          <p:cNvPr id="54274" name="Slide Number Placeholder 5"/>
          <p:cNvSpPr>
            <a:spLocks noGrp="1"/>
          </p:cNvSpPr>
          <p:nvPr>
            <p:ph type="sldNum" sz="quarter" idx="12"/>
          </p:nvPr>
        </p:nvSpPr>
        <p:spPr>
          <a:noFill/>
        </p:spPr>
        <p:txBody>
          <a:bodyPr/>
          <a:lstStyle/>
          <a:p>
            <a:fld id="{2FB863CB-2BD4-4424-B62F-DBBE2D1E8D24}" type="slidenum">
              <a:rPr lang="en-US"/>
              <a:pPr/>
              <a:t>46</a:t>
            </a:fld>
            <a:endParaRPr lang="en-US"/>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6" name="Rectangle 2"/>
          <p:cNvSpPr>
            <a:spLocks noGrp="1" noChangeArrowheads="1"/>
          </p:cNvSpPr>
          <p:nvPr>
            <p:ph type="title"/>
          </p:nvPr>
        </p:nvSpPr>
        <p:spPr/>
        <p:txBody>
          <a:bodyPr/>
          <a:lstStyle/>
          <a:p>
            <a:pPr eaLnBrk="1" hangingPunct="1">
              <a:defRPr/>
            </a:pPr>
            <a:r>
              <a:rPr lang="en-US" smtClean="0"/>
              <a:t>Endocrine System</a:t>
            </a:r>
          </a:p>
        </p:txBody>
      </p:sp>
      <p:sp>
        <p:nvSpPr>
          <p:cNvPr id="55300" name="Rectangle 3"/>
          <p:cNvSpPr>
            <a:spLocks noGrp="1" noChangeArrowheads="1"/>
          </p:cNvSpPr>
          <p:nvPr>
            <p:ph idx="1"/>
          </p:nvPr>
        </p:nvSpPr>
        <p:spPr/>
        <p:txBody>
          <a:bodyPr/>
          <a:lstStyle/>
          <a:p>
            <a:pPr eaLnBrk="1" hangingPunct="1"/>
            <a:r>
              <a:rPr lang="en-US" smtClean="0"/>
              <a:t>Consists of numerous glands throughout body</a:t>
            </a:r>
          </a:p>
          <a:p>
            <a:pPr eaLnBrk="1" hangingPunct="1"/>
            <a:r>
              <a:rPr lang="en-US" smtClean="0"/>
              <a:t>Conveys information in form of hormones</a:t>
            </a:r>
          </a:p>
          <a:p>
            <a:pPr eaLnBrk="1" hangingPunct="1"/>
            <a:r>
              <a:rPr lang="en-US" smtClean="0"/>
              <a:t>Interacts with nervous system &amp; immune system</a:t>
            </a:r>
          </a:p>
        </p:txBody>
      </p:sp>
      <p:sp>
        <p:nvSpPr>
          <p:cNvPr id="55298" name="Slide Number Placeholder 5"/>
          <p:cNvSpPr>
            <a:spLocks noGrp="1"/>
          </p:cNvSpPr>
          <p:nvPr>
            <p:ph type="sldNum" sz="quarter" idx="12"/>
          </p:nvPr>
        </p:nvSpPr>
        <p:spPr>
          <a:noFill/>
        </p:spPr>
        <p:txBody>
          <a:bodyPr/>
          <a:lstStyle/>
          <a:p>
            <a:fld id="{DAB56F6C-A1EB-43B0-962E-AA4D44E9ABD7}" type="slidenum">
              <a:rPr lang="en-US"/>
              <a:pPr/>
              <a:t>47</a:t>
            </a:fld>
            <a:endParaRPr lang="en-US"/>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2"/>
          <p:cNvSpPr>
            <a:spLocks noGrp="1" noChangeArrowheads="1"/>
          </p:cNvSpPr>
          <p:nvPr>
            <p:ph type="title"/>
          </p:nvPr>
        </p:nvSpPr>
        <p:spPr/>
        <p:txBody>
          <a:bodyPr/>
          <a:lstStyle/>
          <a:p>
            <a:pPr eaLnBrk="1" hangingPunct="1">
              <a:defRPr/>
            </a:pPr>
            <a:r>
              <a:rPr lang="en-US" smtClean="0"/>
              <a:t>Endocrine System</a:t>
            </a:r>
          </a:p>
        </p:txBody>
      </p:sp>
      <p:sp>
        <p:nvSpPr>
          <p:cNvPr id="56324" name="Rectangle 3"/>
          <p:cNvSpPr>
            <a:spLocks noGrp="1" noChangeArrowheads="1"/>
          </p:cNvSpPr>
          <p:nvPr>
            <p:ph idx="1"/>
          </p:nvPr>
        </p:nvSpPr>
        <p:spPr/>
        <p:txBody>
          <a:bodyPr/>
          <a:lstStyle/>
          <a:p>
            <a:pPr eaLnBrk="1" hangingPunct="1"/>
            <a:r>
              <a:rPr lang="en-US" smtClean="0"/>
              <a:t>Hypothalamus stimulates pituitary gland</a:t>
            </a:r>
          </a:p>
          <a:p>
            <a:pPr eaLnBrk="1" hangingPunct="1"/>
            <a:r>
              <a:rPr lang="en-US" smtClean="0"/>
              <a:t>Pituitary = ‘master gland’</a:t>
            </a:r>
          </a:p>
          <a:p>
            <a:pPr eaLnBrk="1" hangingPunct="1"/>
            <a:r>
              <a:rPr lang="en-US" smtClean="0"/>
              <a:t>Adrenal glands</a:t>
            </a:r>
          </a:p>
          <a:p>
            <a:pPr lvl="1" eaLnBrk="1" hangingPunct="1"/>
            <a:r>
              <a:rPr lang="en-US" smtClean="0"/>
              <a:t>Secrete stress hormones, e.g., cortisol</a:t>
            </a:r>
          </a:p>
          <a:p>
            <a:pPr lvl="1" eaLnBrk="1" hangingPunct="1"/>
            <a:r>
              <a:rPr lang="en-US" smtClean="0"/>
              <a:t>Mobilize body’s resources</a:t>
            </a:r>
          </a:p>
          <a:p>
            <a:pPr lvl="1" eaLnBrk="1" hangingPunct="1"/>
            <a:r>
              <a:rPr lang="en-US" smtClean="0"/>
              <a:t>Prolonged exposure can have detrimental effects</a:t>
            </a:r>
          </a:p>
        </p:txBody>
      </p:sp>
      <p:sp>
        <p:nvSpPr>
          <p:cNvPr id="56322" name="Slide Number Placeholder 5"/>
          <p:cNvSpPr>
            <a:spLocks noGrp="1"/>
          </p:cNvSpPr>
          <p:nvPr>
            <p:ph type="sldNum" sz="quarter" idx="12"/>
          </p:nvPr>
        </p:nvSpPr>
        <p:spPr>
          <a:noFill/>
        </p:spPr>
        <p:txBody>
          <a:bodyPr/>
          <a:lstStyle/>
          <a:p>
            <a:fld id="{154B772F-5C77-4A7F-B4D1-5A8007A2FB5F}" type="slidenum">
              <a:rPr lang="en-US"/>
              <a:pPr/>
              <a:t>48</a:t>
            </a:fld>
            <a:endParaRPr lang="en-US"/>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2"/>
          <p:cNvSpPr>
            <a:spLocks noGrp="1" noChangeArrowheads="1"/>
          </p:cNvSpPr>
          <p:nvPr>
            <p:ph type="title"/>
          </p:nvPr>
        </p:nvSpPr>
        <p:spPr/>
        <p:txBody>
          <a:bodyPr>
            <a:normAutofit fontScale="90000"/>
          </a:bodyPr>
          <a:lstStyle/>
          <a:p>
            <a:pPr eaLnBrk="1" hangingPunct="1">
              <a:defRPr/>
            </a:pPr>
            <a:r>
              <a:rPr lang="en-US" smtClean="0"/>
              <a:t>Endocrine versus Nervous System</a:t>
            </a:r>
          </a:p>
        </p:txBody>
      </p:sp>
      <p:sp>
        <p:nvSpPr>
          <p:cNvPr id="57348" name="Rectangle 3"/>
          <p:cNvSpPr>
            <a:spLocks noGrp="1" noChangeArrowheads="1"/>
          </p:cNvSpPr>
          <p:nvPr>
            <p:ph sz="half" idx="1"/>
          </p:nvPr>
        </p:nvSpPr>
        <p:spPr>
          <a:xfrm>
            <a:off x="304800" y="1371600"/>
            <a:ext cx="4267200" cy="4114800"/>
          </a:xfrm>
        </p:spPr>
        <p:txBody>
          <a:bodyPr/>
          <a:lstStyle/>
          <a:p>
            <a:pPr eaLnBrk="1" hangingPunct="1"/>
            <a:r>
              <a:rPr lang="en-US" sz="3200" b="1" smtClean="0"/>
              <a:t>Nervous system</a:t>
            </a:r>
            <a:endParaRPr lang="en-US" smtClean="0"/>
          </a:p>
          <a:p>
            <a:pPr lvl="1" eaLnBrk="1" hangingPunct="1"/>
            <a:r>
              <a:rPr lang="en-US" sz="2800" smtClean="0"/>
              <a:t>Transmits information rapidly</a:t>
            </a:r>
          </a:p>
          <a:p>
            <a:pPr lvl="1" eaLnBrk="1" hangingPunct="1"/>
            <a:r>
              <a:rPr lang="en-US" sz="2800" smtClean="0"/>
              <a:t>Uses nerve impulses</a:t>
            </a:r>
          </a:p>
        </p:txBody>
      </p:sp>
      <p:sp>
        <p:nvSpPr>
          <p:cNvPr id="57349" name="Rectangle 4"/>
          <p:cNvSpPr>
            <a:spLocks noGrp="1" noChangeArrowheads="1"/>
          </p:cNvSpPr>
          <p:nvPr>
            <p:ph sz="half" idx="2"/>
          </p:nvPr>
        </p:nvSpPr>
        <p:spPr>
          <a:xfrm>
            <a:off x="4572000" y="1371600"/>
            <a:ext cx="4267200" cy="4114800"/>
          </a:xfrm>
        </p:spPr>
        <p:txBody>
          <a:bodyPr/>
          <a:lstStyle/>
          <a:p>
            <a:pPr eaLnBrk="1" hangingPunct="1"/>
            <a:r>
              <a:rPr lang="en-US" sz="3200" b="1" smtClean="0"/>
              <a:t>Endocrine system</a:t>
            </a:r>
            <a:endParaRPr lang="en-US" smtClean="0"/>
          </a:p>
          <a:p>
            <a:pPr lvl="1" eaLnBrk="1" hangingPunct="1"/>
            <a:r>
              <a:rPr lang="en-US" sz="2800" smtClean="0"/>
              <a:t>Transmits information slower</a:t>
            </a:r>
          </a:p>
          <a:p>
            <a:pPr lvl="1" eaLnBrk="1" hangingPunct="1"/>
            <a:r>
              <a:rPr lang="en-US" sz="2800" smtClean="0"/>
              <a:t>Depends on rate of blood flow</a:t>
            </a:r>
          </a:p>
          <a:p>
            <a:pPr lvl="1" eaLnBrk="1" hangingPunct="1"/>
            <a:r>
              <a:rPr lang="en-US" sz="2800" smtClean="0"/>
              <a:t>Communicates with larger number of cells</a:t>
            </a:r>
          </a:p>
        </p:txBody>
      </p:sp>
      <p:sp>
        <p:nvSpPr>
          <p:cNvPr id="57346" name="Slide Number Placeholder 6"/>
          <p:cNvSpPr>
            <a:spLocks noGrp="1"/>
          </p:cNvSpPr>
          <p:nvPr>
            <p:ph type="sldNum" sz="quarter" idx="12"/>
          </p:nvPr>
        </p:nvSpPr>
        <p:spPr>
          <a:noFill/>
        </p:spPr>
        <p:txBody>
          <a:bodyPr/>
          <a:lstStyle/>
          <a:p>
            <a:fld id="{89DFD51A-BDB1-4C68-95BB-457D3E08B5DE}" type="slidenum">
              <a:rPr lang="en-US"/>
              <a:pPr/>
              <a:t>49</a:t>
            </a:fld>
            <a:endParaRPr lang="en-US"/>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normAutofit fontScale="90000"/>
          </a:bodyPr>
          <a:lstStyle/>
          <a:p>
            <a:pPr eaLnBrk="1" hangingPunct="1">
              <a:defRPr/>
            </a:pPr>
            <a:r>
              <a:rPr lang="en-US" smtClean="0"/>
              <a:t>Nerve Conduction: An Electrochemical Process</a:t>
            </a:r>
          </a:p>
        </p:txBody>
      </p:sp>
      <p:sp>
        <p:nvSpPr>
          <p:cNvPr id="5124" name="Rectangle 3"/>
          <p:cNvSpPr>
            <a:spLocks noGrp="1" noChangeArrowheads="1"/>
          </p:cNvSpPr>
          <p:nvPr>
            <p:ph idx="1"/>
          </p:nvPr>
        </p:nvSpPr>
        <p:spPr>
          <a:xfrm>
            <a:off x="457200" y="1600200"/>
            <a:ext cx="8229600" cy="4495800"/>
          </a:xfrm>
        </p:spPr>
        <p:txBody>
          <a:bodyPr/>
          <a:lstStyle/>
          <a:p>
            <a:pPr eaLnBrk="1" hangingPunct="1"/>
            <a:r>
              <a:rPr lang="en-US" smtClean="0"/>
              <a:t>Neurons </a:t>
            </a:r>
          </a:p>
          <a:p>
            <a:pPr lvl="1" eaLnBrk="1" hangingPunct="1"/>
            <a:r>
              <a:rPr lang="en-US" smtClean="0"/>
              <a:t>have a resting potential of -70 millivolts</a:t>
            </a:r>
          </a:p>
          <a:p>
            <a:pPr lvl="1" eaLnBrk="1" hangingPunct="1"/>
            <a:r>
              <a:rPr lang="en-US" smtClean="0"/>
              <a:t>creating a state of polarization</a:t>
            </a:r>
            <a:endParaRPr lang="en-US" sz="2400" smtClean="0"/>
          </a:p>
          <a:p>
            <a:pPr lvl="1" eaLnBrk="1" hangingPunct="1"/>
            <a:r>
              <a:rPr lang="en-US" smtClean="0"/>
              <a:t>surrounded by a salty liquid environment which has a high concentration of sodium ions (Na+)</a:t>
            </a:r>
          </a:p>
          <a:p>
            <a:pPr lvl="1" eaLnBrk="1" hangingPunct="1"/>
            <a:r>
              <a:rPr lang="en-US" smtClean="0"/>
              <a:t>inside has some positively charged potassium ions (K+) and many other negatively charged ions</a:t>
            </a:r>
            <a:endParaRPr lang="en-US" sz="2400" smtClean="0"/>
          </a:p>
          <a:p>
            <a:pPr lvl="1" eaLnBrk="1" hangingPunct="1"/>
            <a:r>
              <a:rPr lang="en-US" smtClean="0"/>
              <a:t>combination creates the resting potential</a:t>
            </a:r>
            <a:endParaRPr lang="en-US" sz="2400" smtClean="0"/>
          </a:p>
        </p:txBody>
      </p:sp>
      <p:sp>
        <p:nvSpPr>
          <p:cNvPr id="5122" name="Slide Number Placeholder 5"/>
          <p:cNvSpPr>
            <a:spLocks noGrp="1"/>
          </p:cNvSpPr>
          <p:nvPr>
            <p:ph type="sldNum" sz="quarter" idx="12"/>
          </p:nvPr>
        </p:nvSpPr>
        <p:spPr>
          <a:noFill/>
        </p:spPr>
        <p:txBody>
          <a:bodyPr/>
          <a:lstStyle/>
          <a:p>
            <a:fld id="{D0E590C7-ED4E-4FAC-AD67-1D7A36EEADC4}" type="slidenum">
              <a:rPr lang="en-US"/>
              <a:pPr/>
              <a:t>5</a:t>
            </a:fld>
            <a:endParaRPr lang="en-US"/>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2"/>
          <p:cNvSpPr>
            <a:spLocks noGrp="1" noChangeArrowheads="1"/>
          </p:cNvSpPr>
          <p:nvPr>
            <p:ph type="title"/>
          </p:nvPr>
        </p:nvSpPr>
        <p:spPr/>
        <p:txBody>
          <a:bodyPr>
            <a:normAutofit fontScale="90000"/>
          </a:bodyPr>
          <a:lstStyle/>
          <a:p>
            <a:pPr eaLnBrk="1" hangingPunct="1">
              <a:defRPr/>
            </a:pPr>
            <a:r>
              <a:rPr lang="en-US" sz="4000" smtClean="0"/>
              <a:t>Nerve Conduction: An Electrochemical Process</a:t>
            </a:r>
          </a:p>
        </p:txBody>
      </p:sp>
      <p:sp>
        <p:nvSpPr>
          <p:cNvPr id="6146" name="Slide Number Placeholder 4"/>
          <p:cNvSpPr>
            <a:spLocks noGrp="1"/>
          </p:cNvSpPr>
          <p:nvPr>
            <p:ph type="sldNum" sz="quarter" idx="12"/>
          </p:nvPr>
        </p:nvSpPr>
        <p:spPr>
          <a:noFill/>
        </p:spPr>
        <p:txBody>
          <a:bodyPr/>
          <a:lstStyle/>
          <a:p>
            <a:fld id="{9038D545-3E67-4245-B6E2-19F606858841}" type="slidenum">
              <a:rPr lang="en-US"/>
              <a:pPr/>
              <a:t>6</a:t>
            </a:fld>
            <a:endParaRPr lang="en-US"/>
          </a:p>
        </p:txBody>
      </p:sp>
      <p:pic>
        <p:nvPicPr>
          <p:cNvPr id="6148" name="Picture 4"/>
          <p:cNvPicPr>
            <a:picLocks noChangeAspect="1" noChangeArrowheads="1"/>
          </p:cNvPicPr>
          <p:nvPr/>
        </p:nvPicPr>
        <p:blipFill>
          <a:blip r:embed="rId2" cstate="print"/>
          <a:srcRect/>
          <a:stretch>
            <a:fillRect/>
          </a:stretch>
        </p:blipFill>
        <p:spPr bwMode="auto">
          <a:xfrm>
            <a:off x="2057400" y="1462088"/>
            <a:ext cx="5257800" cy="5030787"/>
          </a:xfrm>
          <a:prstGeom prst="rect">
            <a:avLst/>
          </a:prstGeom>
          <a:noFill/>
          <a:ln w="9525">
            <a:noFill/>
            <a:miter lim="800000"/>
            <a:headEnd/>
            <a:tailEnd/>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pPr eaLnBrk="1" hangingPunct="1">
              <a:defRPr/>
            </a:pPr>
            <a:r>
              <a:rPr lang="en-US" smtClean="0"/>
              <a:t>Action Potential</a:t>
            </a:r>
          </a:p>
        </p:txBody>
      </p:sp>
      <p:sp>
        <p:nvSpPr>
          <p:cNvPr id="7172" name="Rectangle 3"/>
          <p:cNvSpPr>
            <a:spLocks noGrp="1" noChangeArrowheads="1"/>
          </p:cNvSpPr>
          <p:nvPr>
            <p:ph idx="1"/>
          </p:nvPr>
        </p:nvSpPr>
        <p:spPr/>
        <p:txBody>
          <a:bodyPr/>
          <a:lstStyle/>
          <a:p>
            <a:pPr eaLnBrk="1" hangingPunct="1"/>
            <a:r>
              <a:rPr lang="en-US" smtClean="0"/>
              <a:t>Electrical part of electrochemical process is the </a:t>
            </a:r>
            <a:r>
              <a:rPr lang="en-US" i="1" smtClean="0"/>
              <a:t>Action Potential</a:t>
            </a:r>
            <a:endParaRPr lang="en-US" smtClean="0"/>
          </a:p>
          <a:p>
            <a:pPr eaLnBrk="1" hangingPunct="1"/>
            <a:r>
              <a:rPr lang="en-US" smtClean="0"/>
              <a:t>Shift in voltage - from minus to plus </a:t>
            </a:r>
          </a:p>
          <a:p>
            <a:pPr lvl="1" eaLnBrk="1" hangingPunct="1"/>
            <a:r>
              <a:rPr lang="en-US" i="1" smtClean="0"/>
              <a:t>depolarization</a:t>
            </a:r>
            <a:endParaRPr lang="en-US" smtClean="0"/>
          </a:p>
          <a:p>
            <a:pPr eaLnBrk="1" hangingPunct="1"/>
            <a:r>
              <a:rPr lang="en-US" smtClean="0"/>
              <a:t>Resting =  minus 70 mV</a:t>
            </a:r>
          </a:p>
          <a:p>
            <a:pPr eaLnBrk="1" hangingPunct="1"/>
            <a:r>
              <a:rPr lang="en-US" smtClean="0"/>
              <a:t>Shift to plus 40 mV</a:t>
            </a:r>
          </a:p>
        </p:txBody>
      </p:sp>
      <p:sp>
        <p:nvSpPr>
          <p:cNvPr id="7170" name="Slide Number Placeholder 5"/>
          <p:cNvSpPr>
            <a:spLocks noGrp="1"/>
          </p:cNvSpPr>
          <p:nvPr>
            <p:ph type="sldNum" sz="quarter" idx="12"/>
          </p:nvPr>
        </p:nvSpPr>
        <p:spPr>
          <a:noFill/>
        </p:spPr>
        <p:txBody>
          <a:bodyPr/>
          <a:lstStyle/>
          <a:p>
            <a:fld id="{CD3249AC-99D1-42B7-A0B8-AAD39AD04261}" type="slidenum">
              <a:rPr lang="en-US"/>
              <a:pPr/>
              <a:t>7</a:t>
            </a:fld>
            <a:endParaRPr lang="en-US"/>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p:txBody>
          <a:bodyPr/>
          <a:lstStyle/>
          <a:p>
            <a:pPr eaLnBrk="1" hangingPunct="1">
              <a:defRPr/>
            </a:pPr>
            <a:r>
              <a:rPr lang="en-US" smtClean="0"/>
              <a:t>Action Potential</a:t>
            </a:r>
          </a:p>
        </p:txBody>
      </p:sp>
      <p:sp>
        <p:nvSpPr>
          <p:cNvPr id="8196" name="Rectangle 3"/>
          <p:cNvSpPr>
            <a:spLocks noGrp="1" noChangeArrowheads="1"/>
          </p:cNvSpPr>
          <p:nvPr>
            <p:ph idx="1"/>
          </p:nvPr>
        </p:nvSpPr>
        <p:spPr/>
        <p:txBody>
          <a:bodyPr/>
          <a:lstStyle/>
          <a:p>
            <a:pPr eaLnBrk="1" hangingPunct="1">
              <a:lnSpc>
                <a:spcPct val="90000"/>
              </a:lnSpc>
            </a:pPr>
            <a:r>
              <a:rPr lang="en-US" sz="3600" smtClean="0"/>
              <a:t>Dendrites - stimulated by axons of other neurons</a:t>
            </a:r>
          </a:p>
          <a:p>
            <a:pPr eaLnBrk="1" hangingPunct="1">
              <a:lnSpc>
                <a:spcPct val="90000"/>
              </a:lnSpc>
            </a:pPr>
            <a:r>
              <a:rPr lang="en-US" sz="3600" smtClean="0"/>
              <a:t>Na+ ions flow into neuron by action of ion channels</a:t>
            </a:r>
            <a:endParaRPr lang="en-US" smtClean="0"/>
          </a:p>
          <a:p>
            <a:pPr lvl="1" eaLnBrk="1" hangingPunct="1">
              <a:lnSpc>
                <a:spcPct val="90000"/>
              </a:lnSpc>
            </a:pPr>
            <a:r>
              <a:rPr lang="en-US" smtClean="0"/>
              <a:t>making membrane voltage more positive </a:t>
            </a:r>
            <a:r>
              <a:rPr lang="en-US" b="1" smtClean="0"/>
              <a:t>(depolarization)</a:t>
            </a:r>
            <a:endParaRPr lang="en-US" smtClean="0"/>
          </a:p>
          <a:p>
            <a:pPr eaLnBrk="1" hangingPunct="1">
              <a:lnSpc>
                <a:spcPct val="90000"/>
              </a:lnSpc>
            </a:pPr>
            <a:r>
              <a:rPr lang="en-US" smtClean="0"/>
              <a:t>If partial depolarization reaches -.65 mV (action potential threshold), neuron fires according to </a:t>
            </a:r>
            <a:r>
              <a:rPr lang="en-US" b="1" smtClean="0"/>
              <a:t>all-or-none law</a:t>
            </a:r>
            <a:endParaRPr lang="en-US" smtClean="0"/>
          </a:p>
        </p:txBody>
      </p:sp>
      <p:sp>
        <p:nvSpPr>
          <p:cNvPr id="8194" name="Slide Number Placeholder 5"/>
          <p:cNvSpPr>
            <a:spLocks noGrp="1"/>
          </p:cNvSpPr>
          <p:nvPr>
            <p:ph type="sldNum" sz="quarter" idx="12"/>
          </p:nvPr>
        </p:nvSpPr>
        <p:spPr>
          <a:noFill/>
        </p:spPr>
        <p:txBody>
          <a:bodyPr/>
          <a:lstStyle/>
          <a:p>
            <a:fld id="{A13C193B-8FFE-4F73-AF9B-B03744635187}" type="slidenum">
              <a:rPr lang="en-US"/>
              <a:pPr/>
              <a:t>8</a:t>
            </a:fld>
            <a:endParaRPr lang="en-US"/>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p:txBody>
          <a:bodyPr/>
          <a:lstStyle/>
          <a:p>
            <a:pPr eaLnBrk="1" hangingPunct="1">
              <a:defRPr/>
            </a:pPr>
            <a:r>
              <a:rPr lang="en-US" smtClean="0"/>
              <a:t>Myelin Sheath</a:t>
            </a:r>
          </a:p>
        </p:txBody>
      </p:sp>
      <p:sp>
        <p:nvSpPr>
          <p:cNvPr id="9220" name="Rectangle 3"/>
          <p:cNvSpPr>
            <a:spLocks noGrp="1" noChangeArrowheads="1"/>
          </p:cNvSpPr>
          <p:nvPr>
            <p:ph idx="1"/>
          </p:nvPr>
        </p:nvSpPr>
        <p:spPr>
          <a:xfrm>
            <a:off x="533400" y="1371600"/>
            <a:ext cx="8229600" cy="4724400"/>
          </a:xfrm>
        </p:spPr>
        <p:txBody>
          <a:bodyPr/>
          <a:lstStyle/>
          <a:p>
            <a:pPr eaLnBrk="1" hangingPunct="1">
              <a:lnSpc>
                <a:spcPct val="90000"/>
              </a:lnSpc>
            </a:pPr>
            <a:r>
              <a:rPr lang="en-US" smtClean="0"/>
              <a:t>Fatty insulation layer derived from glial cells</a:t>
            </a:r>
            <a:endParaRPr lang="en-US" sz="2000" smtClean="0"/>
          </a:p>
          <a:p>
            <a:pPr lvl="1" eaLnBrk="1" hangingPunct="1">
              <a:lnSpc>
                <a:spcPct val="90000"/>
              </a:lnSpc>
            </a:pPr>
            <a:r>
              <a:rPr lang="en-US" smtClean="0">
                <a:solidFill>
                  <a:srgbClr val="000000"/>
                </a:solidFill>
              </a:rPr>
              <a:t>insulates axon from electrical activity</a:t>
            </a:r>
          </a:p>
          <a:p>
            <a:pPr lvl="1" eaLnBrk="1" hangingPunct="1">
              <a:lnSpc>
                <a:spcPct val="90000"/>
              </a:lnSpc>
            </a:pPr>
            <a:r>
              <a:rPr lang="en-US" smtClean="0">
                <a:solidFill>
                  <a:srgbClr val="000000"/>
                </a:solidFill>
              </a:rPr>
              <a:t>acts to increase rate of transmission of signals</a:t>
            </a:r>
          </a:p>
          <a:p>
            <a:pPr lvl="1" eaLnBrk="1" hangingPunct="1">
              <a:lnSpc>
                <a:spcPct val="90000"/>
              </a:lnSpc>
            </a:pPr>
            <a:r>
              <a:rPr lang="en-US" smtClean="0">
                <a:solidFill>
                  <a:srgbClr val="000000"/>
                </a:solidFill>
              </a:rPr>
              <a:t>gaps </a:t>
            </a:r>
            <a:r>
              <a:rPr lang="en-US" b="1" smtClean="0">
                <a:solidFill>
                  <a:srgbClr val="000000"/>
                </a:solidFill>
              </a:rPr>
              <a:t>(nodes of Ranvier)</a:t>
            </a:r>
            <a:r>
              <a:rPr lang="en-US" smtClean="0">
                <a:solidFill>
                  <a:srgbClr val="000000"/>
                </a:solidFill>
              </a:rPr>
              <a:t> exist in myelin sheath along axon</a:t>
            </a:r>
          </a:p>
          <a:p>
            <a:pPr lvl="1" eaLnBrk="1" hangingPunct="1">
              <a:lnSpc>
                <a:spcPct val="90000"/>
              </a:lnSpc>
            </a:pPr>
            <a:r>
              <a:rPr lang="en-US" smtClean="0">
                <a:solidFill>
                  <a:srgbClr val="000000"/>
                </a:solidFill>
              </a:rPr>
              <a:t>signals jump from one gap to next</a:t>
            </a:r>
            <a:endParaRPr lang="en-US" sz="2000" smtClean="0">
              <a:solidFill>
                <a:srgbClr val="000000"/>
              </a:solidFill>
            </a:endParaRPr>
          </a:p>
          <a:p>
            <a:pPr eaLnBrk="1" hangingPunct="1">
              <a:lnSpc>
                <a:spcPct val="90000"/>
              </a:lnSpc>
            </a:pPr>
            <a:r>
              <a:rPr lang="en-US" smtClean="0">
                <a:solidFill>
                  <a:srgbClr val="000000"/>
                </a:solidFill>
              </a:rPr>
              <a:t>Multiple sclerosis</a:t>
            </a:r>
            <a:endParaRPr lang="en-US" sz="2800" smtClean="0">
              <a:solidFill>
                <a:srgbClr val="000000"/>
              </a:solidFill>
            </a:endParaRPr>
          </a:p>
          <a:p>
            <a:pPr lvl="1" eaLnBrk="1" hangingPunct="1">
              <a:lnSpc>
                <a:spcPct val="90000"/>
              </a:lnSpc>
            </a:pPr>
            <a:r>
              <a:rPr lang="en-US" smtClean="0">
                <a:solidFill>
                  <a:srgbClr val="000000"/>
                </a:solidFill>
              </a:rPr>
              <a:t>neurological disorder characterized by demyelination of axons </a:t>
            </a:r>
          </a:p>
          <a:p>
            <a:pPr lvl="1" eaLnBrk="1" hangingPunct="1">
              <a:lnSpc>
                <a:spcPct val="90000"/>
              </a:lnSpc>
            </a:pPr>
            <a:r>
              <a:rPr lang="en-US" smtClean="0">
                <a:solidFill>
                  <a:srgbClr val="000000"/>
                </a:solidFill>
              </a:rPr>
              <a:t>immune system attacks myelin sheath</a:t>
            </a:r>
            <a:endParaRPr lang="en-US" sz="1000" smtClean="0">
              <a:solidFill>
                <a:srgbClr val="000000"/>
              </a:solidFill>
              <a:latin typeface="Verdana" pitchFamily="34" charset="0"/>
            </a:endParaRPr>
          </a:p>
        </p:txBody>
      </p:sp>
      <p:sp>
        <p:nvSpPr>
          <p:cNvPr id="9218" name="Slide Number Placeholder 5"/>
          <p:cNvSpPr>
            <a:spLocks noGrp="1"/>
          </p:cNvSpPr>
          <p:nvPr>
            <p:ph type="sldNum" sz="quarter" idx="12"/>
          </p:nvPr>
        </p:nvSpPr>
        <p:spPr>
          <a:noFill/>
        </p:spPr>
        <p:txBody>
          <a:bodyPr/>
          <a:lstStyle/>
          <a:p>
            <a:fld id="{45C3FAA6-CC70-4F27-B39E-7790532EB261}" type="slidenum">
              <a:rPr lang="en-US"/>
              <a:pPr/>
              <a:t>9</a:t>
            </a:fld>
            <a:endParaRPr lang="en-US"/>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pex">
  <a:themeElements>
    <a:clrScheme name="Apex">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Apex">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Apex">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Apex</Template>
  <TotalTime>1252</TotalTime>
  <Words>1613</Words>
  <Application>Microsoft Office PowerPoint</Application>
  <PresentationFormat>On-screen Show (4:3)</PresentationFormat>
  <Paragraphs>336</Paragraphs>
  <Slides>49</Slides>
  <Notes>0</Notes>
  <HiddenSlides>0</HiddenSlides>
  <MMClips>0</MMClips>
  <ScaleCrop>false</ScaleCrop>
  <HeadingPairs>
    <vt:vector size="4" baseType="variant">
      <vt:variant>
        <vt:lpstr>Theme</vt:lpstr>
      </vt:variant>
      <vt:variant>
        <vt:i4>1</vt:i4>
      </vt:variant>
      <vt:variant>
        <vt:lpstr>Slide Titles</vt:lpstr>
      </vt:variant>
      <vt:variant>
        <vt:i4>49</vt:i4>
      </vt:variant>
    </vt:vector>
  </HeadingPairs>
  <TitlesOfParts>
    <vt:vector size="50" baseType="lpstr">
      <vt:lpstr>Apex</vt:lpstr>
      <vt:lpstr>Nervous system </vt:lpstr>
      <vt:lpstr>Nerves and Behavior </vt:lpstr>
      <vt:lpstr>Nerves and Behavior</vt:lpstr>
      <vt:lpstr>Glial Cells</vt:lpstr>
      <vt:lpstr>Nerve Conduction: An Electrochemical Process</vt:lpstr>
      <vt:lpstr>Nerve Conduction: An Electrochemical Process</vt:lpstr>
      <vt:lpstr>Action Potential</vt:lpstr>
      <vt:lpstr>Action Potential</vt:lpstr>
      <vt:lpstr>Myelin Sheath</vt:lpstr>
      <vt:lpstr>How Neurons Communicate</vt:lpstr>
      <vt:lpstr>How Neurons Communicate</vt:lpstr>
      <vt:lpstr>How Neurons Communicate</vt:lpstr>
      <vt:lpstr>Effect of Neurotransmitters</vt:lpstr>
      <vt:lpstr>Deactivation of Neurotransmitters</vt:lpstr>
      <vt:lpstr>Specialized Transmitter Systems</vt:lpstr>
      <vt:lpstr>Specialized Transmitter Systems</vt:lpstr>
      <vt:lpstr>Nervous System</vt:lpstr>
      <vt:lpstr>Divisions of Nervous System</vt:lpstr>
      <vt:lpstr>Divisions of Nervous System</vt:lpstr>
      <vt:lpstr>Peripheral Nervous System</vt:lpstr>
      <vt:lpstr>Somatic nervous system</vt:lpstr>
      <vt:lpstr>Autonomic nervous system (2 divisions) </vt:lpstr>
      <vt:lpstr>Central Nervous System: Brain &amp; Spinal cord</vt:lpstr>
      <vt:lpstr>Medical Aids</vt:lpstr>
      <vt:lpstr>Positron Emission Tomography (PET) </vt:lpstr>
      <vt:lpstr>Magnetic Resonance Imaging (MRI) </vt:lpstr>
      <vt:lpstr>Spinal tap</vt:lpstr>
      <vt:lpstr>Hierarchical Brain</vt:lpstr>
      <vt:lpstr>Hierarchical Brain</vt:lpstr>
      <vt:lpstr>Hindbrain</vt:lpstr>
      <vt:lpstr>Hindbrain</vt:lpstr>
      <vt:lpstr>Midbrain</vt:lpstr>
      <vt:lpstr>Forebrain or Cerebrum</vt:lpstr>
      <vt:lpstr>Basil Ganglia</vt:lpstr>
      <vt:lpstr>Forebrain</vt:lpstr>
      <vt:lpstr>Hypothalamus/Limbic Structures</vt:lpstr>
      <vt:lpstr>Limbic System</vt:lpstr>
      <vt:lpstr>Forebrain </vt:lpstr>
      <vt:lpstr>Cerebral Cortex - The Crown</vt:lpstr>
      <vt:lpstr>Motor &amp; Sensory Cortex</vt:lpstr>
      <vt:lpstr>Motor &amp; Sensory Cortex</vt:lpstr>
      <vt:lpstr>Frontal lobes</vt:lpstr>
      <vt:lpstr>Left Brain - Right Brain</vt:lpstr>
      <vt:lpstr>Lateralization of Language</vt:lpstr>
      <vt:lpstr>Plasticity of the brain</vt:lpstr>
      <vt:lpstr>Can the Brain Reinvent Itself?</vt:lpstr>
      <vt:lpstr>Endocrine System</vt:lpstr>
      <vt:lpstr>Endocrine System</vt:lpstr>
      <vt:lpstr>Endocrine versus Nervous System</vt:lpstr>
    </vt:vector>
  </TitlesOfParts>
  <Company>Hemrick</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Biological Foundations of Behaviour</dc:title>
  <dc:creator>Jane MacNeil</dc:creator>
  <cp:lastModifiedBy>Alex</cp:lastModifiedBy>
  <cp:revision>344</cp:revision>
  <dcterms:created xsi:type="dcterms:W3CDTF">2005-05-28T00:36:14Z</dcterms:created>
  <dcterms:modified xsi:type="dcterms:W3CDTF">2010-06-04T00:28:55Z</dcterms:modified>
</cp:coreProperties>
</file>